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21"/>
  </p:notesMasterIdLst>
  <p:sldIdLst>
    <p:sldId id="256" r:id="rId2"/>
    <p:sldId id="261" r:id="rId3"/>
    <p:sldId id="257" r:id="rId4"/>
    <p:sldId id="260" r:id="rId5"/>
    <p:sldId id="259" r:id="rId6"/>
    <p:sldId id="342" r:id="rId7"/>
    <p:sldId id="262" r:id="rId8"/>
    <p:sldId id="343" r:id="rId9"/>
    <p:sldId id="265" r:id="rId10"/>
    <p:sldId id="344" r:id="rId11"/>
    <p:sldId id="275" r:id="rId12"/>
    <p:sldId id="276" r:id="rId13"/>
    <p:sldId id="345" r:id="rId14"/>
    <p:sldId id="264" r:id="rId15"/>
    <p:sldId id="346" r:id="rId16"/>
    <p:sldId id="347" r:id="rId17"/>
    <p:sldId id="348" r:id="rId18"/>
    <p:sldId id="349" r:id="rId19"/>
    <p:sldId id="351" r:id="rId20"/>
  </p:sldIdLst>
  <p:sldSz cx="9144000" cy="5143500" type="screen16x9"/>
  <p:notesSz cx="6858000" cy="9144000"/>
  <p:embeddedFontLst>
    <p:embeddedFont>
      <p:font typeface="Titillium Web" charset="0"/>
      <p:regular r:id="rId22"/>
      <p:bold r:id="rId23"/>
      <p:italic r:id="rId24"/>
      <p:boldItalic r:id="rId25"/>
    </p:embeddedFont>
    <p:embeddedFont>
      <p:font typeface="Poppins" pitchFamily="2" charset="0"/>
      <p:regular r:id="rId26"/>
      <p:bold r:id="rId27"/>
      <p:italic r:id="rId28"/>
      <p:boldItalic r:id="rId29"/>
    </p:embeddedFont>
    <p:embeddedFont>
      <p:font typeface="Quicksand Medium" charset="0"/>
      <p:regular r:id="rId30"/>
      <p:bold r:id="rId31"/>
    </p:embeddedFont>
    <p:embeddedFont>
      <p:font typeface="Patrick Hand"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A3E743C4-8617-4368-A1E5-C44EC18350C6}">
  <a:tblStyle styleId="{A3E743C4-8617-4368-A1E5-C44EC18350C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5" d="100"/>
          <a:sy n="75" d="100"/>
        </p:scale>
        <p:origin x="-1236" y="-3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26516154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g12aa1747333_0_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4" name="Google Shape;1234;g12aa1747333_0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3"/>
        <p:cNvGrpSpPr/>
        <p:nvPr/>
      </p:nvGrpSpPr>
      <p:grpSpPr>
        <a:xfrm>
          <a:off x="0" y="0"/>
          <a:ext cx="0" cy="0"/>
          <a:chOff x="0" y="0"/>
          <a:chExt cx="0" cy="0"/>
        </a:xfrm>
      </p:grpSpPr>
      <p:sp>
        <p:nvSpPr>
          <p:cNvPr id="1834" name="Google Shape;1834;g12aa1747333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5" name="Google Shape;1835;g12aa1747333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7"/>
        <p:cNvGrpSpPr/>
        <p:nvPr/>
      </p:nvGrpSpPr>
      <p:grpSpPr>
        <a:xfrm>
          <a:off x="0" y="0"/>
          <a:ext cx="0" cy="0"/>
          <a:chOff x="0" y="0"/>
          <a:chExt cx="0" cy="0"/>
        </a:xfrm>
      </p:grpSpPr>
      <p:sp>
        <p:nvSpPr>
          <p:cNvPr id="1848" name="Google Shape;1848;g12aa1747333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9" name="Google Shape;1849;g12aa1747333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g12aa1747333_0_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4" name="Google Shape;1234;g12aa1747333_0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12aa1747333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12aa1747333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12aa1747333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12aa1747333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12aa1747333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12aa1747333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12aa1747333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12aa1747333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12aa1747333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12aa1747333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
        <p:cNvGrpSpPr/>
        <p:nvPr/>
      </p:nvGrpSpPr>
      <p:grpSpPr>
        <a:xfrm>
          <a:off x="0" y="0"/>
          <a:ext cx="0" cy="0"/>
          <a:chOff x="0" y="0"/>
          <a:chExt cx="0" cy="0"/>
        </a:xfrm>
      </p:grpSpPr>
      <p:sp>
        <p:nvSpPr>
          <p:cNvPr id="1243" name="Google Shape;1243;g12aa174733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4" name="Google Shape;1244;g12aa174733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12c312bc06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12c312bc06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g12aa1747333_0_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4" name="Google Shape;1234;g12aa1747333_0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12aa1747333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12aa1747333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g12aa1747333_0_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4" name="Google Shape;1234;g12aa1747333_0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12aa1747333_0_2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12aa1747333_0_2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g12aa1747333_0_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4" name="Google Shape;1234;g12aa1747333_0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9"/>
        <p:cNvGrpSpPr/>
        <p:nvPr/>
      </p:nvGrpSpPr>
      <p:grpSpPr>
        <a:xfrm>
          <a:off x="0" y="0"/>
          <a:ext cx="0" cy="0"/>
          <a:chOff x="0" y="0"/>
          <a:chExt cx="0" cy="0"/>
        </a:xfrm>
      </p:grpSpPr>
      <p:sp>
        <p:nvSpPr>
          <p:cNvPr id="1400" name="Google Shape;1400;g12aa1747333_0_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1" name="Google Shape;1401;g12aa1747333_0_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rot="10800000" flipH="1">
            <a:off x="172609" y="529178"/>
            <a:ext cx="8798782" cy="4393073"/>
            <a:chOff x="296736" y="265575"/>
            <a:chExt cx="8573304" cy="4610214"/>
          </a:xfrm>
        </p:grpSpPr>
        <p:sp>
          <p:nvSpPr>
            <p:cNvPr id="10" name="Google Shape;10;p2"/>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2"/>
          <p:cNvSpPr txBox="1">
            <a:spLocks noGrp="1"/>
          </p:cNvSpPr>
          <p:nvPr>
            <p:ph type="ctrTitle"/>
          </p:nvPr>
        </p:nvSpPr>
        <p:spPr>
          <a:xfrm>
            <a:off x="4260200" y="1472350"/>
            <a:ext cx="4261500" cy="18297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5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9" name="Google Shape;29;p2"/>
          <p:cNvSpPr txBox="1">
            <a:spLocks noGrp="1"/>
          </p:cNvSpPr>
          <p:nvPr>
            <p:ph type="subTitle" idx="1"/>
          </p:nvPr>
        </p:nvSpPr>
        <p:spPr>
          <a:xfrm>
            <a:off x="4434500" y="3305450"/>
            <a:ext cx="38589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Font typeface="Dosis"/>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30" name="Google Shape;30;p2"/>
          <p:cNvGrpSpPr/>
          <p:nvPr/>
        </p:nvGrpSpPr>
        <p:grpSpPr>
          <a:xfrm>
            <a:off x="427291" y="3302054"/>
            <a:ext cx="427309" cy="735372"/>
            <a:chOff x="1075250" y="4381550"/>
            <a:chExt cx="314175" cy="540675"/>
          </a:xfrm>
        </p:grpSpPr>
        <p:sp>
          <p:nvSpPr>
            <p:cNvPr id="31" name="Google Shape;31;p2"/>
            <p:cNvSpPr/>
            <p:nvPr/>
          </p:nvSpPr>
          <p:spPr>
            <a:xfrm>
              <a:off x="1152000" y="4535075"/>
              <a:ext cx="105700" cy="55000"/>
            </a:xfrm>
            <a:custGeom>
              <a:avLst/>
              <a:gdLst/>
              <a:ahLst/>
              <a:cxnLst/>
              <a:rect l="l" t="t" r="r" b="b"/>
              <a:pathLst>
                <a:path w="4228" h="2200" extrusionOk="0">
                  <a:moveTo>
                    <a:pt x="3318" y="1"/>
                  </a:moveTo>
                  <a:lnTo>
                    <a:pt x="3242" y="20"/>
                  </a:lnTo>
                  <a:lnTo>
                    <a:pt x="3204" y="58"/>
                  </a:lnTo>
                  <a:lnTo>
                    <a:pt x="3166" y="133"/>
                  </a:lnTo>
                  <a:lnTo>
                    <a:pt x="3147" y="190"/>
                  </a:lnTo>
                  <a:lnTo>
                    <a:pt x="3166" y="247"/>
                  </a:lnTo>
                  <a:lnTo>
                    <a:pt x="3204" y="304"/>
                  </a:lnTo>
                  <a:lnTo>
                    <a:pt x="3242" y="361"/>
                  </a:lnTo>
                  <a:lnTo>
                    <a:pt x="3318" y="361"/>
                  </a:lnTo>
                  <a:lnTo>
                    <a:pt x="3488" y="437"/>
                  </a:lnTo>
                  <a:lnTo>
                    <a:pt x="3621" y="493"/>
                  </a:lnTo>
                  <a:lnTo>
                    <a:pt x="3697" y="569"/>
                  </a:lnTo>
                  <a:lnTo>
                    <a:pt x="3754" y="645"/>
                  </a:lnTo>
                  <a:lnTo>
                    <a:pt x="3754" y="740"/>
                  </a:lnTo>
                  <a:lnTo>
                    <a:pt x="3716" y="816"/>
                  </a:lnTo>
                  <a:lnTo>
                    <a:pt x="3640" y="910"/>
                  </a:lnTo>
                  <a:lnTo>
                    <a:pt x="3507" y="1005"/>
                  </a:lnTo>
                  <a:lnTo>
                    <a:pt x="3356" y="1138"/>
                  </a:lnTo>
                  <a:lnTo>
                    <a:pt x="3185" y="1233"/>
                  </a:lnTo>
                  <a:lnTo>
                    <a:pt x="3014" y="1327"/>
                  </a:lnTo>
                  <a:lnTo>
                    <a:pt x="2825" y="1403"/>
                  </a:lnTo>
                  <a:lnTo>
                    <a:pt x="2597" y="1479"/>
                  </a:lnTo>
                  <a:lnTo>
                    <a:pt x="2332" y="1555"/>
                  </a:lnTo>
                  <a:lnTo>
                    <a:pt x="1839" y="1688"/>
                  </a:lnTo>
                  <a:lnTo>
                    <a:pt x="1441" y="1763"/>
                  </a:lnTo>
                  <a:lnTo>
                    <a:pt x="1024" y="1820"/>
                  </a:lnTo>
                  <a:lnTo>
                    <a:pt x="930" y="1839"/>
                  </a:lnTo>
                  <a:lnTo>
                    <a:pt x="854" y="1858"/>
                  </a:lnTo>
                  <a:lnTo>
                    <a:pt x="778" y="1839"/>
                  </a:lnTo>
                  <a:lnTo>
                    <a:pt x="721" y="1820"/>
                  </a:lnTo>
                  <a:lnTo>
                    <a:pt x="664" y="1801"/>
                  </a:lnTo>
                  <a:lnTo>
                    <a:pt x="626" y="1744"/>
                  </a:lnTo>
                  <a:lnTo>
                    <a:pt x="588" y="1707"/>
                  </a:lnTo>
                  <a:lnTo>
                    <a:pt x="550" y="1631"/>
                  </a:lnTo>
                  <a:lnTo>
                    <a:pt x="494" y="1460"/>
                  </a:lnTo>
                  <a:lnTo>
                    <a:pt x="588" y="1365"/>
                  </a:lnTo>
                  <a:lnTo>
                    <a:pt x="683" y="1271"/>
                  </a:lnTo>
                  <a:lnTo>
                    <a:pt x="911" y="1100"/>
                  </a:lnTo>
                  <a:lnTo>
                    <a:pt x="1138" y="967"/>
                  </a:lnTo>
                  <a:lnTo>
                    <a:pt x="1384" y="854"/>
                  </a:lnTo>
                  <a:lnTo>
                    <a:pt x="1422" y="816"/>
                  </a:lnTo>
                  <a:lnTo>
                    <a:pt x="1460" y="759"/>
                  </a:lnTo>
                  <a:lnTo>
                    <a:pt x="1460" y="721"/>
                  </a:lnTo>
                  <a:lnTo>
                    <a:pt x="1460" y="664"/>
                  </a:lnTo>
                  <a:lnTo>
                    <a:pt x="1422" y="607"/>
                  </a:lnTo>
                  <a:lnTo>
                    <a:pt x="1384" y="569"/>
                  </a:lnTo>
                  <a:lnTo>
                    <a:pt x="1328" y="531"/>
                  </a:lnTo>
                  <a:lnTo>
                    <a:pt x="1271" y="531"/>
                  </a:lnTo>
                  <a:lnTo>
                    <a:pt x="1195" y="550"/>
                  </a:lnTo>
                  <a:lnTo>
                    <a:pt x="1005" y="626"/>
                  </a:lnTo>
                  <a:lnTo>
                    <a:pt x="816" y="740"/>
                  </a:lnTo>
                  <a:lnTo>
                    <a:pt x="626" y="854"/>
                  </a:lnTo>
                  <a:lnTo>
                    <a:pt x="456" y="986"/>
                  </a:lnTo>
                  <a:lnTo>
                    <a:pt x="304" y="1138"/>
                  </a:lnTo>
                  <a:lnTo>
                    <a:pt x="171" y="1308"/>
                  </a:lnTo>
                  <a:lnTo>
                    <a:pt x="77" y="1498"/>
                  </a:lnTo>
                  <a:lnTo>
                    <a:pt x="20" y="1707"/>
                  </a:lnTo>
                  <a:lnTo>
                    <a:pt x="1" y="1763"/>
                  </a:lnTo>
                  <a:lnTo>
                    <a:pt x="20" y="1839"/>
                  </a:lnTo>
                  <a:lnTo>
                    <a:pt x="39" y="1896"/>
                  </a:lnTo>
                  <a:lnTo>
                    <a:pt x="58" y="1934"/>
                  </a:lnTo>
                  <a:lnTo>
                    <a:pt x="134" y="2029"/>
                  </a:lnTo>
                  <a:lnTo>
                    <a:pt x="247" y="2086"/>
                  </a:lnTo>
                  <a:lnTo>
                    <a:pt x="380" y="2123"/>
                  </a:lnTo>
                  <a:lnTo>
                    <a:pt x="513" y="2161"/>
                  </a:lnTo>
                  <a:lnTo>
                    <a:pt x="740" y="2180"/>
                  </a:lnTo>
                  <a:lnTo>
                    <a:pt x="911" y="2199"/>
                  </a:lnTo>
                  <a:lnTo>
                    <a:pt x="1384" y="2161"/>
                  </a:lnTo>
                  <a:lnTo>
                    <a:pt x="1631" y="2142"/>
                  </a:lnTo>
                  <a:lnTo>
                    <a:pt x="1896" y="2105"/>
                  </a:lnTo>
                  <a:lnTo>
                    <a:pt x="2143" y="2048"/>
                  </a:lnTo>
                  <a:lnTo>
                    <a:pt x="2408" y="1972"/>
                  </a:lnTo>
                  <a:lnTo>
                    <a:pt x="2654" y="1896"/>
                  </a:lnTo>
                  <a:lnTo>
                    <a:pt x="2901" y="1801"/>
                  </a:lnTo>
                  <a:lnTo>
                    <a:pt x="3147" y="1688"/>
                  </a:lnTo>
                  <a:lnTo>
                    <a:pt x="3356" y="1555"/>
                  </a:lnTo>
                  <a:lnTo>
                    <a:pt x="3564" y="1403"/>
                  </a:lnTo>
                  <a:lnTo>
                    <a:pt x="3754" y="1252"/>
                  </a:lnTo>
                  <a:lnTo>
                    <a:pt x="3905" y="1062"/>
                  </a:lnTo>
                  <a:lnTo>
                    <a:pt x="4038" y="873"/>
                  </a:lnTo>
                  <a:lnTo>
                    <a:pt x="4152" y="664"/>
                  </a:lnTo>
                  <a:lnTo>
                    <a:pt x="4208" y="418"/>
                  </a:lnTo>
                  <a:lnTo>
                    <a:pt x="4227" y="361"/>
                  </a:lnTo>
                  <a:lnTo>
                    <a:pt x="4208" y="304"/>
                  </a:lnTo>
                  <a:lnTo>
                    <a:pt x="4171" y="266"/>
                  </a:lnTo>
                  <a:lnTo>
                    <a:pt x="4133" y="228"/>
                  </a:lnTo>
                  <a:lnTo>
                    <a:pt x="3943" y="114"/>
                  </a:lnTo>
                  <a:lnTo>
                    <a:pt x="3754" y="58"/>
                  </a:lnTo>
                  <a:lnTo>
                    <a:pt x="3564" y="20"/>
                  </a:lnTo>
                  <a:lnTo>
                    <a:pt x="3356"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152000" y="4535075"/>
              <a:ext cx="105700" cy="55000"/>
            </a:xfrm>
            <a:custGeom>
              <a:avLst/>
              <a:gdLst/>
              <a:ahLst/>
              <a:cxnLst/>
              <a:rect l="l" t="t" r="r" b="b"/>
              <a:pathLst>
                <a:path w="4228" h="2200" fill="none" extrusionOk="0">
                  <a:moveTo>
                    <a:pt x="3356" y="1"/>
                  </a:moveTo>
                  <a:lnTo>
                    <a:pt x="3356" y="1"/>
                  </a:lnTo>
                  <a:lnTo>
                    <a:pt x="3318" y="1"/>
                  </a:lnTo>
                  <a:lnTo>
                    <a:pt x="3318" y="1"/>
                  </a:lnTo>
                  <a:lnTo>
                    <a:pt x="3242" y="20"/>
                  </a:lnTo>
                  <a:lnTo>
                    <a:pt x="3204" y="58"/>
                  </a:lnTo>
                  <a:lnTo>
                    <a:pt x="3166" y="133"/>
                  </a:lnTo>
                  <a:lnTo>
                    <a:pt x="3147" y="190"/>
                  </a:lnTo>
                  <a:lnTo>
                    <a:pt x="3166" y="247"/>
                  </a:lnTo>
                  <a:lnTo>
                    <a:pt x="3204" y="304"/>
                  </a:lnTo>
                  <a:lnTo>
                    <a:pt x="3242" y="361"/>
                  </a:lnTo>
                  <a:lnTo>
                    <a:pt x="3318" y="361"/>
                  </a:lnTo>
                  <a:lnTo>
                    <a:pt x="3318" y="361"/>
                  </a:lnTo>
                  <a:lnTo>
                    <a:pt x="3318" y="361"/>
                  </a:lnTo>
                  <a:lnTo>
                    <a:pt x="3318" y="361"/>
                  </a:lnTo>
                  <a:lnTo>
                    <a:pt x="3488" y="437"/>
                  </a:lnTo>
                  <a:lnTo>
                    <a:pt x="3621" y="493"/>
                  </a:lnTo>
                  <a:lnTo>
                    <a:pt x="3697" y="569"/>
                  </a:lnTo>
                  <a:lnTo>
                    <a:pt x="3754" y="645"/>
                  </a:lnTo>
                  <a:lnTo>
                    <a:pt x="3754" y="740"/>
                  </a:lnTo>
                  <a:lnTo>
                    <a:pt x="3716" y="816"/>
                  </a:lnTo>
                  <a:lnTo>
                    <a:pt x="3640" y="910"/>
                  </a:lnTo>
                  <a:lnTo>
                    <a:pt x="3507" y="1005"/>
                  </a:lnTo>
                  <a:lnTo>
                    <a:pt x="3507" y="1005"/>
                  </a:lnTo>
                  <a:lnTo>
                    <a:pt x="3356" y="1138"/>
                  </a:lnTo>
                  <a:lnTo>
                    <a:pt x="3185" y="1233"/>
                  </a:lnTo>
                  <a:lnTo>
                    <a:pt x="3014" y="1327"/>
                  </a:lnTo>
                  <a:lnTo>
                    <a:pt x="2825" y="1403"/>
                  </a:lnTo>
                  <a:lnTo>
                    <a:pt x="2825" y="1403"/>
                  </a:lnTo>
                  <a:lnTo>
                    <a:pt x="2597" y="1479"/>
                  </a:lnTo>
                  <a:lnTo>
                    <a:pt x="2332" y="1555"/>
                  </a:lnTo>
                  <a:lnTo>
                    <a:pt x="1839" y="1688"/>
                  </a:lnTo>
                  <a:lnTo>
                    <a:pt x="1839" y="1688"/>
                  </a:lnTo>
                  <a:lnTo>
                    <a:pt x="1441" y="1763"/>
                  </a:lnTo>
                  <a:lnTo>
                    <a:pt x="1024" y="1820"/>
                  </a:lnTo>
                  <a:lnTo>
                    <a:pt x="1024" y="1820"/>
                  </a:lnTo>
                  <a:lnTo>
                    <a:pt x="930" y="1839"/>
                  </a:lnTo>
                  <a:lnTo>
                    <a:pt x="854" y="1858"/>
                  </a:lnTo>
                  <a:lnTo>
                    <a:pt x="854" y="1858"/>
                  </a:lnTo>
                  <a:lnTo>
                    <a:pt x="778" y="1839"/>
                  </a:lnTo>
                  <a:lnTo>
                    <a:pt x="721" y="1820"/>
                  </a:lnTo>
                  <a:lnTo>
                    <a:pt x="664" y="1801"/>
                  </a:lnTo>
                  <a:lnTo>
                    <a:pt x="626" y="1744"/>
                  </a:lnTo>
                  <a:lnTo>
                    <a:pt x="588" y="1707"/>
                  </a:lnTo>
                  <a:lnTo>
                    <a:pt x="550" y="1631"/>
                  </a:lnTo>
                  <a:lnTo>
                    <a:pt x="494" y="1460"/>
                  </a:lnTo>
                  <a:lnTo>
                    <a:pt x="494" y="1460"/>
                  </a:lnTo>
                  <a:lnTo>
                    <a:pt x="588" y="1365"/>
                  </a:lnTo>
                  <a:lnTo>
                    <a:pt x="683" y="1271"/>
                  </a:lnTo>
                  <a:lnTo>
                    <a:pt x="911" y="1100"/>
                  </a:lnTo>
                  <a:lnTo>
                    <a:pt x="1138" y="967"/>
                  </a:lnTo>
                  <a:lnTo>
                    <a:pt x="1384" y="854"/>
                  </a:lnTo>
                  <a:lnTo>
                    <a:pt x="1384" y="854"/>
                  </a:lnTo>
                  <a:lnTo>
                    <a:pt x="1422" y="816"/>
                  </a:lnTo>
                  <a:lnTo>
                    <a:pt x="1460" y="759"/>
                  </a:lnTo>
                  <a:lnTo>
                    <a:pt x="1460" y="721"/>
                  </a:lnTo>
                  <a:lnTo>
                    <a:pt x="1460" y="664"/>
                  </a:lnTo>
                  <a:lnTo>
                    <a:pt x="1422" y="607"/>
                  </a:lnTo>
                  <a:lnTo>
                    <a:pt x="1384" y="569"/>
                  </a:lnTo>
                  <a:lnTo>
                    <a:pt x="1328" y="531"/>
                  </a:lnTo>
                  <a:lnTo>
                    <a:pt x="1271" y="531"/>
                  </a:lnTo>
                  <a:lnTo>
                    <a:pt x="1271" y="531"/>
                  </a:lnTo>
                  <a:lnTo>
                    <a:pt x="1195" y="550"/>
                  </a:lnTo>
                  <a:lnTo>
                    <a:pt x="1195" y="550"/>
                  </a:lnTo>
                  <a:lnTo>
                    <a:pt x="1005" y="626"/>
                  </a:lnTo>
                  <a:lnTo>
                    <a:pt x="816" y="740"/>
                  </a:lnTo>
                  <a:lnTo>
                    <a:pt x="626" y="854"/>
                  </a:lnTo>
                  <a:lnTo>
                    <a:pt x="456" y="986"/>
                  </a:lnTo>
                  <a:lnTo>
                    <a:pt x="304" y="1138"/>
                  </a:lnTo>
                  <a:lnTo>
                    <a:pt x="171" y="1308"/>
                  </a:lnTo>
                  <a:lnTo>
                    <a:pt x="77" y="1498"/>
                  </a:lnTo>
                  <a:lnTo>
                    <a:pt x="20" y="1707"/>
                  </a:lnTo>
                  <a:lnTo>
                    <a:pt x="20" y="1707"/>
                  </a:lnTo>
                  <a:lnTo>
                    <a:pt x="1" y="1763"/>
                  </a:lnTo>
                  <a:lnTo>
                    <a:pt x="20" y="1839"/>
                  </a:lnTo>
                  <a:lnTo>
                    <a:pt x="39" y="1896"/>
                  </a:lnTo>
                  <a:lnTo>
                    <a:pt x="58" y="1934"/>
                  </a:lnTo>
                  <a:lnTo>
                    <a:pt x="134" y="2029"/>
                  </a:lnTo>
                  <a:lnTo>
                    <a:pt x="247" y="2086"/>
                  </a:lnTo>
                  <a:lnTo>
                    <a:pt x="380" y="2123"/>
                  </a:lnTo>
                  <a:lnTo>
                    <a:pt x="513" y="2161"/>
                  </a:lnTo>
                  <a:lnTo>
                    <a:pt x="740" y="2180"/>
                  </a:lnTo>
                  <a:lnTo>
                    <a:pt x="740" y="2180"/>
                  </a:lnTo>
                  <a:lnTo>
                    <a:pt x="911" y="2199"/>
                  </a:lnTo>
                  <a:lnTo>
                    <a:pt x="911" y="2199"/>
                  </a:lnTo>
                  <a:lnTo>
                    <a:pt x="1384" y="2161"/>
                  </a:lnTo>
                  <a:lnTo>
                    <a:pt x="1631" y="2142"/>
                  </a:lnTo>
                  <a:lnTo>
                    <a:pt x="1896" y="2105"/>
                  </a:lnTo>
                  <a:lnTo>
                    <a:pt x="2143" y="2048"/>
                  </a:lnTo>
                  <a:lnTo>
                    <a:pt x="2408" y="1972"/>
                  </a:lnTo>
                  <a:lnTo>
                    <a:pt x="2654" y="1896"/>
                  </a:lnTo>
                  <a:lnTo>
                    <a:pt x="2901" y="1801"/>
                  </a:lnTo>
                  <a:lnTo>
                    <a:pt x="3147" y="1688"/>
                  </a:lnTo>
                  <a:lnTo>
                    <a:pt x="3356" y="1555"/>
                  </a:lnTo>
                  <a:lnTo>
                    <a:pt x="3564" y="1403"/>
                  </a:lnTo>
                  <a:lnTo>
                    <a:pt x="3754" y="1252"/>
                  </a:lnTo>
                  <a:lnTo>
                    <a:pt x="3905" y="1062"/>
                  </a:lnTo>
                  <a:lnTo>
                    <a:pt x="4038" y="873"/>
                  </a:lnTo>
                  <a:lnTo>
                    <a:pt x="4152" y="664"/>
                  </a:lnTo>
                  <a:lnTo>
                    <a:pt x="4208" y="418"/>
                  </a:lnTo>
                  <a:lnTo>
                    <a:pt x="4208" y="418"/>
                  </a:lnTo>
                  <a:lnTo>
                    <a:pt x="4227" y="361"/>
                  </a:lnTo>
                  <a:lnTo>
                    <a:pt x="4208" y="304"/>
                  </a:lnTo>
                  <a:lnTo>
                    <a:pt x="4171" y="266"/>
                  </a:lnTo>
                  <a:lnTo>
                    <a:pt x="4133" y="228"/>
                  </a:lnTo>
                  <a:lnTo>
                    <a:pt x="4133" y="228"/>
                  </a:lnTo>
                  <a:lnTo>
                    <a:pt x="3943" y="114"/>
                  </a:lnTo>
                  <a:lnTo>
                    <a:pt x="3754" y="58"/>
                  </a:lnTo>
                  <a:lnTo>
                    <a:pt x="3564" y="20"/>
                  </a:lnTo>
                  <a:lnTo>
                    <a:pt x="3356"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190875" y="4381550"/>
              <a:ext cx="45975" cy="183400"/>
            </a:xfrm>
            <a:custGeom>
              <a:avLst/>
              <a:gdLst/>
              <a:ahLst/>
              <a:cxnLst/>
              <a:rect l="l" t="t" r="r" b="b"/>
              <a:pathLst>
                <a:path w="1839" h="7336" extrusionOk="0">
                  <a:moveTo>
                    <a:pt x="872" y="1"/>
                  </a:moveTo>
                  <a:lnTo>
                    <a:pt x="796" y="20"/>
                  </a:lnTo>
                  <a:lnTo>
                    <a:pt x="739" y="58"/>
                  </a:lnTo>
                  <a:lnTo>
                    <a:pt x="720" y="114"/>
                  </a:lnTo>
                  <a:lnTo>
                    <a:pt x="701" y="171"/>
                  </a:lnTo>
                  <a:lnTo>
                    <a:pt x="720" y="247"/>
                  </a:lnTo>
                  <a:lnTo>
                    <a:pt x="739" y="304"/>
                  </a:lnTo>
                  <a:lnTo>
                    <a:pt x="796" y="342"/>
                  </a:lnTo>
                  <a:lnTo>
                    <a:pt x="872" y="361"/>
                  </a:lnTo>
                  <a:lnTo>
                    <a:pt x="1024" y="380"/>
                  </a:lnTo>
                  <a:lnTo>
                    <a:pt x="1137" y="399"/>
                  </a:lnTo>
                  <a:lnTo>
                    <a:pt x="1251" y="456"/>
                  </a:lnTo>
                  <a:lnTo>
                    <a:pt x="1327" y="513"/>
                  </a:lnTo>
                  <a:lnTo>
                    <a:pt x="1384" y="588"/>
                  </a:lnTo>
                  <a:lnTo>
                    <a:pt x="1440" y="683"/>
                  </a:lnTo>
                  <a:lnTo>
                    <a:pt x="1478" y="778"/>
                  </a:lnTo>
                  <a:lnTo>
                    <a:pt x="1497" y="873"/>
                  </a:lnTo>
                  <a:lnTo>
                    <a:pt x="1516" y="1100"/>
                  </a:lnTo>
                  <a:lnTo>
                    <a:pt x="1497" y="1328"/>
                  </a:lnTo>
                  <a:lnTo>
                    <a:pt x="1478" y="1744"/>
                  </a:lnTo>
                  <a:lnTo>
                    <a:pt x="1459" y="2616"/>
                  </a:lnTo>
                  <a:lnTo>
                    <a:pt x="1422" y="3488"/>
                  </a:lnTo>
                  <a:lnTo>
                    <a:pt x="1384" y="4171"/>
                  </a:lnTo>
                  <a:lnTo>
                    <a:pt x="1346" y="4853"/>
                  </a:lnTo>
                  <a:lnTo>
                    <a:pt x="1289" y="5554"/>
                  </a:lnTo>
                  <a:lnTo>
                    <a:pt x="1251" y="5895"/>
                  </a:lnTo>
                  <a:lnTo>
                    <a:pt x="1251" y="6066"/>
                  </a:lnTo>
                  <a:lnTo>
                    <a:pt x="1213" y="6236"/>
                  </a:lnTo>
                  <a:lnTo>
                    <a:pt x="1156" y="6369"/>
                  </a:lnTo>
                  <a:lnTo>
                    <a:pt x="1080" y="6502"/>
                  </a:lnTo>
                  <a:lnTo>
                    <a:pt x="967" y="6616"/>
                  </a:lnTo>
                  <a:lnTo>
                    <a:pt x="834" y="6710"/>
                  </a:lnTo>
                  <a:lnTo>
                    <a:pt x="663" y="6786"/>
                  </a:lnTo>
                  <a:lnTo>
                    <a:pt x="474" y="6843"/>
                  </a:lnTo>
                  <a:lnTo>
                    <a:pt x="417" y="6691"/>
                  </a:lnTo>
                  <a:lnTo>
                    <a:pt x="379" y="6521"/>
                  </a:lnTo>
                  <a:lnTo>
                    <a:pt x="341" y="6331"/>
                  </a:lnTo>
                  <a:lnTo>
                    <a:pt x="322" y="6142"/>
                  </a:lnTo>
                  <a:lnTo>
                    <a:pt x="303" y="5763"/>
                  </a:lnTo>
                  <a:lnTo>
                    <a:pt x="322" y="5365"/>
                  </a:lnTo>
                  <a:lnTo>
                    <a:pt x="360" y="4967"/>
                  </a:lnTo>
                  <a:lnTo>
                    <a:pt x="398" y="4569"/>
                  </a:lnTo>
                  <a:lnTo>
                    <a:pt x="436" y="4189"/>
                  </a:lnTo>
                  <a:lnTo>
                    <a:pt x="474" y="3848"/>
                  </a:lnTo>
                  <a:lnTo>
                    <a:pt x="644" y="475"/>
                  </a:lnTo>
                  <a:lnTo>
                    <a:pt x="625" y="399"/>
                  </a:lnTo>
                  <a:lnTo>
                    <a:pt x="588" y="342"/>
                  </a:lnTo>
                  <a:lnTo>
                    <a:pt x="531" y="323"/>
                  </a:lnTo>
                  <a:lnTo>
                    <a:pt x="474" y="304"/>
                  </a:lnTo>
                  <a:lnTo>
                    <a:pt x="398" y="323"/>
                  </a:lnTo>
                  <a:lnTo>
                    <a:pt x="341" y="342"/>
                  </a:lnTo>
                  <a:lnTo>
                    <a:pt x="303" y="399"/>
                  </a:lnTo>
                  <a:lnTo>
                    <a:pt x="284" y="475"/>
                  </a:lnTo>
                  <a:lnTo>
                    <a:pt x="95" y="4189"/>
                  </a:lnTo>
                  <a:lnTo>
                    <a:pt x="38" y="4948"/>
                  </a:lnTo>
                  <a:lnTo>
                    <a:pt x="19" y="5327"/>
                  </a:lnTo>
                  <a:lnTo>
                    <a:pt x="0" y="5706"/>
                  </a:lnTo>
                  <a:lnTo>
                    <a:pt x="0" y="6085"/>
                  </a:lnTo>
                  <a:lnTo>
                    <a:pt x="38" y="6464"/>
                  </a:lnTo>
                  <a:lnTo>
                    <a:pt x="114" y="6843"/>
                  </a:lnTo>
                  <a:lnTo>
                    <a:pt x="171" y="7014"/>
                  </a:lnTo>
                  <a:lnTo>
                    <a:pt x="227" y="7203"/>
                  </a:lnTo>
                  <a:lnTo>
                    <a:pt x="265" y="7241"/>
                  </a:lnTo>
                  <a:lnTo>
                    <a:pt x="303" y="7298"/>
                  </a:lnTo>
                  <a:lnTo>
                    <a:pt x="341" y="7317"/>
                  </a:lnTo>
                  <a:lnTo>
                    <a:pt x="417" y="7336"/>
                  </a:lnTo>
                  <a:lnTo>
                    <a:pt x="531" y="7336"/>
                  </a:lnTo>
                  <a:lnTo>
                    <a:pt x="701" y="7317"/>
                  </a:lnTo>
                  <a:lnTo>
                    <a:pt x="853" y="7279"/>
                  </a:lnTo>
                  <a:lnTo>
                    <a:pt x="967" y="7241"/>
                  </a:lnTo>
                  <a:lnTo>
                    <a:pt x="1080" y="7165"/>
                  </a:lnTo>
                  <a:lnTo>
                    <a:pt x="1194" y="7070"/>
                  </a:lnTo>
                  <a:lnTo>
                    <a:pt x="1270" y="6957"/>
                  </a:lnTo>
                  <a:lnTo>
                    <a:pt x="1346" y="6843"/>
                  </a:lnTo>
                  <a:lnTo>
                    <a:pt x="1403" y="6729"/>
                  </a:lnTo>
                  <a:lnTo>
                    <a:pt x="1497" y="6445"/>
                  </a:lnTo>
                  <a:lnTo>
                    <a:pt x="1573" y="6142"/>
                  </a:lnTo>
                  <a:lnTo>
                    <a:pt x="1611" y="5838"/>
                  </a:lnTo>
                  <a:lnTo>
                    <a:pt x="1630" y="5554"/>
                  </a:lnTo>
                  <a:lnTo>
                    <a:pt x="1744" y="4265"/>
                  </a:lnTo>
                  <a:lnTo>
                    <a:pt x="1801" y="2958"/>
                  </a:lnTo>
                  <a:lnTo>
                    <a:pt x="1838" y="1669"/>
                  </a:lnTo>
                  <a:lnTo>
                    <a:pt x="1838" y="380"/>
                  </a:lnTo>
                  <a:lnTo>
                    <a:pt x="1801" y="285"/>
                  </a:lnTo>
                  <a:lnTo>
                    <a:pt x="1782" y="247"/>
                  </a:lnTo>
                  <a:lnTo>
                    <a:pt x="1744" y="209"/>
                  </a:lnTo>
                  <a:lnTo>
                    <a:pt x="1535" y="114"/>
                  </a:lnTo>
                  <a:lnTo>
                    <a:pt x="1327" y="58"/>
                  </a:lnTo>
                  <a:lnTo>
                    <a:pt x="1118" y="20"/>
                  </a:lnTo>
                  <a:lnTo>
                    <a:pt x="872"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190875" y="4381550"/>
              <a:ext cx="45975" cy="183400"/>
            </a:xfrm>
            <a:custGeom>
              <a:avLst/>
              <a:gdLst/>
              <a:ahLst/>
              <a:cxnLst/>
              <a:rect l="l" t="t" r="r" b="b"/>
              <a:pathLst>
                <a:path w="1839" h="7336" fill="none" extrusionOk="0">
                  <a:moveTo>
                    <a:pt x="872" y="1"/>
                  </a:moveTo>
                  <a:lnTo>
                    <a:pt x="872" y="1"/>
                  </a:lnTo>
                  <a:lnTo>
                    <a:pt x="796" y="20"/>
                  </a:lnTo>
                  <a:lnTo>
                    <a:pt x="739" y="58"/>
                  </a:lnTo>
                  <a:lnTo>
                    <a:pt x="720" y="114"/>
                  </a:lnTo>
                  <a:lnTo>
                    <a:pt x="701" y="171"/>
                  </a:lnTo>
                  <a:lnTo>
                    <a:pt x="720" y="247"/>
                  </a:lnTo>
                  <a:lnTo>
                    <a:pt x="739" y="304"/>
                  </a:lnTo>
                  <a:lnTo>
                    <a:pt x="796" y="342"/>
                  </a:lnTo>
                  <a:lnTo>
                    <a:pt x="872" y="361"/>
                  </a:lnTo>
                  <a:lnTo>
                    <a:pt x="872" y="361"/>
                  </a:lnTo>
                  <a:lnTo>
                    <a:pt x="1024" y="380"/>
                  </a:lnTo>
                  <a:lnTo>
                    <a:pt x="1137" y="399"/>
                  </a:lnTo>
                  <a:lnTo>
                    <a:pt x="1251" y="456"/>
                  </a:lnTo>
                  <a:lnTo>
                    <a:pt x="1327" y="513"/>
                  </a:lnTo>
                  <a:lnTo>
                    <a:pt x="1384" y="588"/>
                  </a:lnTo>
                  <a:lnTo>
                    <a:pt x="1440" y="683"/>
                  </a:lnTo>
                  <a:lnTo>
                    <a:pt x="1478" y="778"/>
                  </a:lnTo>
                  <a:lnTo>
                    <a:pt x="1497" y="873"/>
                  </a:lnTo>
                  <a:lnTo>
                    <a:pt x="1516" y="1100"/>
                  </a:lnTo>
                  <a:lnTo>
                    <a:pt x="1497" y="1328"/>
                  </a:lnTo>
                  <a:lnTo>
                    <a:pt x="1478" y="1744"/>
                  </a:lnTo>
                  <a:lnTo>
                    <a:pt x="1478" y="1744"/>
                  </a:lnTo>
                  <a:lnTo>
                    <a:pt x="1459" y="2616"/>
                  </a:lnTo>
                  <a:lnTo>
                    <a:pt x="1422" y="3488"/>
                  </a:lnTo>
                  <a:lnTo>
                    <a:pt x="1422" y="3488"/>
                  </a:lnTo>
                  <a:lnTo>
                    <a:pt x="1384" y="4171"/>
                  </a:lnTo>
                  <a:lnTo>
                    <a:pt x="1346" y="4853"/>
                  </a:lnTo>
                  <a:lnTo>
                    <a:pt x="1346" y="4853"/>
                  </a:lnTo>
                  <a:lnTo>
                    <a:pt x="1289" y="5554"/>
                  </a:lnTo>
                  <a:lnTo>
                    <a:pt x="1289" y="5554"/>
                  </a:lnTo>
                  <a:lnTo>
                    <a:pt x="1251" y="5895"/>
                  </a:lnTo>
                  <a:lnTo>
                    <a:pt x="1251" y="5895"/>
                  </a:lnTo>
                  <a:lnTo>
                    <a:pt x="1251" y="6066"/>
                  </a:lnTo>
                  <a:lnTo>
                    <a:pt x="1213" y="6236"/>
                  </a:lnTo>
                  <a:lnTo>
                    <a:pt x="1156" y="6369"/>
                  </a:lnTo>
                  <a:lnTo>
                    <a:pt x="1080" y="6502"/>
                  </a:lnTo>
                  <a:lnTo>
                    <a:pt x="967" y="6616"/>
                  </a:lnTo>
                  <a:lnTo>
                    <a:pt x="834" y="6710"/>
                  </a:lnTo>
                  <a:lnTo>
                    <a:pt x="663" y="6786"/>
                  </a:lnTo>
                  <a:lnTo>
                    <a:pt x="474" y="6843"/>
                  </a:lnTo>
                  <a:lnTo>
                    <a:pt x="474" y="6843"/>
                  </a:lnTo>
                  <a:lnTo>
                    <a:pt x="417" y="6691"/>
                  </a:lnTo>
                  <a:lnTo>
                    <a:pt x="379" y="6521"/>
                  </a:lnTo>
                  <a:lnTo>
                    <a:pt x="341" y="6331"/>
                  </a:lnTo>
                  <a:lnTo>
                    <a:pt x="322" y="6142"/>
                  </a:lnTo>
                  <a:lnTo>
                    <a:pt x="303" y="5763"/>
                  </a:lnTo>
                  <a:lnTo>
                    <a:pt x="322" y="5365"/>
                  </a:lnTo>
                  <a:lnTo>
                    <a:pt x="360" y="4967"/>
                  </a:lnTo>
                  <a:lnTo>
                    <a:pt x="398" y="4569"/>
                  </a:lnTo>
                  <a:lnTo>
                    <a:pt x="436" y="4189"/>
                  </a:lnTo>
                  <a:lnTo>
                    <a:pt x="474" y="3848"/>
                  </a:lnTo>
                  <a:lnTo>
                    <a:pt x="474" y="3848"/>
                  </a:lnTo>
                  <a:lnTo>
                    <a:pt x="644" y="475"/>
                  </a:lnTo>
                  <a:lnTo>
                    <a:pt x="644" y="475"/>
                  </a:lnTo>
                  <a:lnTo>
                    <a:pt x="625" y="399"/>
                  </a:lnTo>
                  <a:lnTo>
                    <a:pt x="588" y="342"/>
                  </a:lnTo>
                  <a:lnTo>
                    <a:pt x="531" y="323"/>
                  </a:lnTo>
                  <a:lnTo>
                    <a:pt x="474" y="304"/>
                  </a:lnTo>
                  <a:lnTo>
                    <a:pt x="474" y="304"/>
                  </a:lnTo>
                  <a:lnTo>
                    <a:pt x="398" y="323"/>
                  </a:lnTo>
                  <a:lnTo>
                    <a:pt x="341" y="342"/>
                  </a:lnTo>
                  <a:lnTo>
                    <a:pt x="303" y="399"/>
                  </a:lnTo>
                  <a:lnTo>
                    <a:pt x="284" y="475"/>
                  </a:lnTo>
                  <a:lnTo>
                    <a:pt x="284" y="475"/>
                  </a:lnTo>
                  <a:lnTo>
                    <a:pt x="95" y="4189"/>
                  </a:lnTo>
                  <a:lnTo>
                    <a:pt x="95" y="4189"/>
                  </a:lnTo>
                  <a:lnTo>
                    <a:pt x="38" y="4948"/>
                  </a:lnTo>
                  <a:lnTo>
                    <a:pt x="19" y="5327"/>
                  </a:lnTo>
                  <a:lnTo>
                    <a:pt x="0" y="5706"/>
                  </a:lnTo>
                  <a:lnTo>
                    <a:pt x="0" y="6085"/>
                  </a:lnTo>
                  <a:lnTo>
                    <a:pt x="38" y="6464"/>
                  </a:lnTo>
                  <a:lnTo>
                    <a:pt x="114" y="6843"/>
                  </a:lnTo>
                  <a:lnTo>
                    <a:pt x="171" y="7014"/>
                  </a:lnTo>
                  <a:lnTo>
                    <a:pt x="227" y="7203"/>
                  </a:lnTo>
                  <a:lnTo>
                    <a:pt x="227" y="7203"/>
                  </a:lnTo>
                  <a:lnTo>
                    <a:pt x="265" y="7241"/>
                  </a:lnTo>
                  <a:lnTo>
                    <a:pt x="303" y="7298"/>
                  </a:lnTo>
                  <a:lnTo>
                    <a:pt x="341" y="7317"/>
                  </a:lnTo>
                  <a:lnTo>
                    <a:pt x="417" y="7336"/>
                  </a:lnTo>
                  <a:lnTo>
                    <a:pt x="417" y="7336"/>
                  </a:lnTo>
                  <a:lnTo>
                    <a:pt x="531" y="7336"/>
                  </a:lnTo>
                  <a:lnTo>
                    <a:pt x="531" y="7336"/>
                  </a:lnTo>
                  <a:lnTo>
                    <a:pt x="701" y="7317"/>
                  </a:lnTo>
                  <a:lnTo>
                    <a:pt x="853" y="7279"/>
                  </a:lnTo>
                  <a:lnTo>
                    <a:pt x="967" y="7241"/>
                  </a:lnTo>
                  <a:lnTo>
                    <a:pt x="1080" y="7165"/>
                  </a:lnTo>
                  <a:lnTo>
                    <a:pt x="1194" y="7070"/>
                  </a:lnTo>
                  <a:lnTo>
                    <a:pt x="1270" y="6957"/>
                  </a:lnTo>
                  <a:lnTo>
                    <a:pt x="1346" y="6843"/>
                  </a:lnTo>
                  <a:lnTo>
                    <a:pt x="1403" y="6729"/>
                  </a:lnTo>
                  <a:lnTo>
                    <a:pt x="1497" y="6445"/>
                  </a:lnTo>
                  <a:lnTo>
                    <a:pt x="1573" y="6142"/>
                  </a:lnTo>
                  <a:lnTo>
                    <a:pt x="1611" y="5838"/>
                  </a:lnTo>
                  <a:lnTo>
                    <a:pt x="1630" y="5554"/>
                  </a:lnTo>
                  <a:lnTo>
                    <a:pt x="1630" y="5554"/>
                  </a:lnTo>
                  <a:lnTo>
                    <a:pt x="1744" y="4265"/>
                  </a:lnTo>
                  <a:lnTo>
                    <a:pt x="1801" y="2958"/>
                  </a:lnTo>
                  <a:lnTo>
                    <a:pt x="1838" y="1669"/>
                  </a:lnTo>
                  <a:lnTo>
                    <a:pt x="1838" y="380"/>
                  </a:lnTo>
                  <a:lnTo>
                    <a:pt x="1838" y="380"/>
                  </a:lnTo>
                  <a:lnTo>
                    <a:pt x="1801" y="285"/>
                  </a:lnTo>
                  <a:lnTo>
                    <a:pt x="1782" y="247"/>
                  </a:lnTo>
                  <a:lnTo>
                    <a:pt x="1744" y="209"/>
                  </a:lnTo>
                  <a:lnTo>
                    <a:pt x="1744" y="209"/>
                  </a:lnTo>
                  <a:lnTo>
                    <a:pt x="1535" y="114"/>
                  </a:lnTo>
                  <a:lnTo>
                    <a:pt x="1327" y="58"/>
                  </a:lnTo>
                  <a:lnTo>
                    <a:pt x="1118" y="20"/>
                  </a:lnTo>
                  <a:lnTo>
                    <a:pt x="872" y="1"/>
                  </a:lnTo>
                  <a:lnTo>
                    <a:pt x="872" y="1"/>
                  </a:lnTo>
                  <a:lnTo>
                    <a:pt x="872"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075250" y="4518500"/>
              <a:ext cx="314175" cy="403725"/>
            </a:xfrm>
            <a:custGeom>
              <a:avLst/>
              <a:gdLst/>
              <a:ahLst/>
              <a:cxnLst/>
              <a:rect l="l" t="t" r="r" b="b"/>
              <a:pathLst>
                <a:path w="12567" h="16149" extrusionOk="0">
                  <a:moveTo>
                    <a:pt x="8662" y="0"/>
                  </a:moveTo>
                  <a:lnTo>
                    <a:pt x="8359" y="19"/>
                  </a:lnTo>
                  <a:lnTo>
                    <a:pt x="7752" y="76"/>
                  </a:lnTo>
                  <a:lnTo>
                    <a:pt x="7241" y="152"/>
                  </a:lnTo>
                  <a:lnTo>
                    <a:pt x="6880" y="209"/>
                  </a:lnTo>
                  <a:lnTo>
                    <a:pt x="6824" y="247"/>
                  </a:lnTo>
                  <a:lnTo>
                    <a:pt x="6786" y="285"/>
                  </a:lnTo>
                  <a:lnTo>
                    <a:pt x="6767" y="341"/>
                  </a:lnTo>
                  <a:lnTo>
                    <a:pt x="6767" y="398"/>
                  </a:lnTo>
                  <a:lnTo>
                    <a:pt x="6786" y="474"/>
                  </a:lnTo>
                  <a:lnTo>
                    <a:pt x="6824" y="512"/>
                  </a:lnTo>
                  <a:lnTo>
                    <a:pt x="6880" y="550"/>
                  </a:lnTo>
                  <a:lnTo>
                    <a:pt x="6937" y="569"/>
                  </a:lnTo>
                  <a:lnTo>
                    <a:pt x="6975" y="550"/>
                  </a:lnTo>
                  <a:lnTo>
                    <a:pt x="7449" y="474"/>
                  </a:lnTo>
                  <a:lnTo>
                    <a:pt x="7904" y="417"/>
                  </a:lnTo>
                  <a:lnTo>
                    <a:pt x="8378" y="379"/>
                  </a:lnTo>
                  <a:lnTo>
                    <a:pt x="8833" y="360"/>
                  </a:lnTo>
                  <a:lnTo>
                    <a:pt x="9250" y="379"/>
                  </a:lnTo>
                  <a:lnTo>
                    <a:pt x="9591" y="398"/>
                  </a:lnTo>
                  <a:lnTo>
                    <a:pt x="9799" y="493"/>
                  </a:lnTo>
                  <a:lnTo>
                    <a:pt x="9970" y="569"/>
                  </a:lnTo>
                  <a:lnTo>
                    <a:pt x="10065" y="664"/>
                  </a:lnTo>
                  <a:lnTo>
                    <a:pt x="10103" y="721"/>
                  </a:lnTo>
                  <a:lnTo>
                    <a:pt x="10122" y="777"/>
                  </a:lnTo>
                  <a:lnTo>
                    <a:pt x="10122" y="815"/>
                  </a:lnTo>
                  <a:lnTo>
                    <a:pt x="10122" y="872"/>
                  </a:lnTo>
                  <a:lnTo>
                    <a:pt x="10084" y="986"/>
                  </a:lnTo>
                  <a:lnTo>
                    <a:pt x="9970" y="1100"/>
                  </a:lnTo>
                  <a:lnTo>
                    <a:pt x="9818" y="1232"/>
                  </a:lnTo>
                  <a:lnTo>
                    <a:pt x="9705" y="1346"/>
                  </a:lnTo>
                  <a:lnTo>
                    <a:pt x="9572" y="1460"/>
                  </a:lnTo>
                  <a:lnTo>
                    <a:pt x="9307" y="1668"/>
                  </a:lnTo>
                  <a:lnTo>
                    <a:pt x="9022" y="1839"/>
                  </a:lnTo>
                  <a:lnTo>
                    <a:pt x="8719" y="2009"/>
                  </a:lnTo>
                  <a:lnTo>
                    <a:pt x="8245" y="2256"/>
                  </a:lnTo>
                  <a:lnTo>
                    <a:pt x="7752" y="2502"/>
                  </a:lnTo>
                  <a:lnTo>
                    <a:pt x="7260" y="2711"/>
                  </a:lnTo>
                  <a:lnTo>
                    <a:pt x="6748" y="2919"/>
                  </a:lnTo>
                  <a:lnTo>
                    <a:pt x="6236" y="3090"/>
                  </a:lnTo>
                  <a:lnTo>
                    <a:pt x="5724" y="3241"/>
                  </a:lnTo>
                  <a:lnTo>
                    <a:pt x="5194" y="3393"/>
                  </a:lnTo>
                  <a:lnTo>
                    <a:pt x="4663" y="3526"/>
                  </a:lnTo>
                  <a:lnTo>
                    <a:pt x="4132" y="3620"/>
                  </a:lnTo>
                  <a:lnTo>
                    <a:pt x="3602" y="3715"/>
                  </a:lnTo>
                  <a:lnTo>
                    <a:pt x="3071" y="3772"/>
                  </a:lnTo>
                  <a:lnTo>
                    <a:pt x="2540" y="3829"/>
                  </a:lnTo>
                  <a:lnTo>
                    <a:pt x="2066" y="3848"/>
                  </a:lnTo>
                  <a:lnTo>
                    <a:pt x="1592" y="3867"/>
                  </a:lnTo>
                  <a:lnTo>
                    <a:pt x="1574" y="3867"/>
                  </a:lnTo>
                  <a:lnTo>
                    <a:pt x="1384" y="3848"/>
                  </a:lnTo>
                  <a:lnTo>
                    <a:pt x="1175" y="3829"/>
                  </a:lnTo>
                  <a:lnTo>
                    <a:pt x="967" y="3772"/>
                  </a:lnTo>
                  <a:lnTo>
                    <a:pt x="777" y="3696"/>
                  </a:lnTo>
                  <a:lnTo>
                    <a:pt x="702" y="3658"/>
                  </a:lnTo>
                  <a:lnTo>
                    <a:pt x="645" y="3601"/>
                  </a:lnTo>
                  <a:lnTo>
                    <a:pt x="607" y="3545"/>
                  </a:lnTo>
                  <a:lnTo>
                    <a:pt x="588" y="3469"/>
                  </a:lnTo>
                  <a:lnTo>
                    <a:pt x="588" y="3393"/>
                  </a:lnTo>
                  <a:lnTo>
                    <a:pt x="607" y="3298"/>
                  </a:lnTo>
                  <a:lnTo>
                    <a:pt x="683" y="3203"/>
                  </a:lnTo>
                  <a:lnTo>
                    <a:pt x="759" y="3109"/>
                  </a:lnTo>
                  <a:lnTo>
                    <a:pt x="1157" y="2768"/>
                  </a:lnTo>
                  <a:lnTo>
                    <a:pt x="1555" y="2445"/>
                  </a:lnTo>
                  <a:lnTo>
                    <a:pt x="1972" y="2142"/>
                  </a:lnTo>
                  <a:lnTo>
                    <a:pt x="2407" y="1877"/>
                  </a:lnTo>
                  <a:lnTo>
                    <a:pt x="2881" y="1649"/>
                  </a:lnTo>
                  <a:lnTo>
                    <a:pt x="3336" y="1441"/>
                  </a:lnTo>
                  <a:lnTo>
                    <a:pt x="3829" y="1251"/>
                  </a:lnTo>
                  <a:lnTo>
                    <a:pt x="4303" y="1081"/>
                  </a:lnTo>
                  <a:lnTo>
                    <a:pt x="4379" y="1043"/>
                  </a:lnTo>
                  <a:lnTo>
                    <a:pt x="4417" y="1005"/>
                  </a:lnTo>
                  <a:lnTo>
                    <a:pt x="4435" y="948"/>
                  </a:lnTo>
                  <a:lnTo>
                    <a:pt x="4435" y="891"/>
                  </a:lnTo>
                  <a:lnTo>
                    <a:pt x="4417" y="815"/>
                  </a:lnTo>
                  <a:lnTo>
                    <a:pt x="4379" y="777"/>
                  </a:lnTo>
                  <a:lnTo>
                    <a:pt x="4322" y="740"/>
                  </a:lnTo>
                  <a:lnTo>
                    <a:pt x="4265" y="721"/>
                  </a:lnTo>
                  <a:lnTo>
                    <a:pt x="4208" y="740"/>
                  </a:lnTo>
                  <a:lnTo>
                    <a:pt x="3867" y="853"/>
                  </a:lnTo>
                  <a:lnTo>
                    <a:pt x="3545" y="967"/>
                  </a:lnTo>
                  <a:lnTo>
                    <a:pt x="3204" y="1100"/>
                  </a:lnTo>
                  <a:lnTo>
                    <a:pt x="2881" y="1251"/>
                  </a:lnTo>
                  <a:lnTo>
                    <a:pt x="2559" y="1403"/>
                  </a:lnTo>
                  <a:lnTo>
                    <a:pt x="2256" y="1573"/>
                  </a:lnTo>
                  <a:lnTo>
                    <a:pt x="1953" y="1763"/>
                  </a:lnTo>
                  <a:lnTo>
                    <a:pt x="1649" y="1953"/>
                  </a:lnTo>
                  <a:lnTo>
                    <a:pt x="1175" y="2256"/>
                  </a:lnTo>
                  <a:lnTo>
                    <a:pt x="910" y="2445"/>
                  </a:lnTo>
                  <a:lnTo>
                    <a:pt x="626" y="2654"/>
                  </a:lnTo>
                  <a:lnTo>
                    <a:pt x="379" y="2881"/>
                  </a:lnTo>
                  <a:lnTo>
                    <a:pt x="285" y="3014"/>
                  </a:lnTo>
                  <a:lnTo>
                    <a:pt x="190" y="3128"/>
                  </a:lnTo>
                  <a:lnTo>
                    <a:pt x="114" y="3260"/>
                  </a:lnTo>
                  <a:lnTo>
                    <a:pt x="38" y="3374"/>
                  </a:lnTo>
                  <a:lnTo>
                    <a:pt x="19" y="3507"/>
                  </a:lnTo>
                  <a:lnTo>
                    <a:pt x="0" y="3639"/>
                  </a:lnTo>
                  <a:lnTo>
                    <a:pt x="0" y="3734"/>
                  </a:lnTo>
                  <a:lnTo>
                    <a:pt x="19" y="3810"/>
                  </a:lnTo>
                  <a:lnTo>
                    <a:pt x="57" y="3886"/>
                  </a:lnTo>
                  <a:lnTo>
                    <a:pt x="95" y="3943"/>
                  </a:lnTo>
                  <a:lnTo>
                    <a:pt x="133" y="4000"/>
                  </a:lnTo>
                  <a:lnTo>
                    <a:pt x="190" y="4037"/>
                  </a:lnTo>
                  <a:lnTo>
                    <a:pt x="323" y="4113"/>
                  </a:lnTo>
                  <a:lnTo>
                    <a:pt x="436" y="4416"/>
                  </a:lnTo>
                  <a:lnTo>
                    <a:pt x="588" y="4720"/>
                  </a:lnTo>
                  <a:lnTo>
                    <a:pt x="721" y="5004"/>
                  </a:lnTo>
                  <a:lnTo>
                    <a:pt x="891" y="5288"/>
                  </a:lnTo>
                  <a:lnTo>
                    <a:pt x="948" y="5345"/>
                  </a:lnTo>
                  <a:lnTo>
                    <a:pt x="1024" y="5383"/>
                  </a:lnTo>
                  <a:lnTo>
                    <a:pt x="1119" y="5402"/>
                  </a:lnTo>
                  <a:lnTo>
                    <a:pt x="1213" y="5402"/>
                  </a:lnTo>
                  <a:lnTo>
                    <a:pt x="1460" y="5383"/>
                  </a:lnTo>
                  <a:lnTo>
                    <a:pt x="3393" y="9269"/>
                  </a:lnTo>
                  <a:lnTo>
                    <a:pt x="3829" y="10140"/>
                  </a:lnTo>
                  <a:lnTo>
                    <a:pt x="4246" y="10993"/>
                  </a:lnTo>
                  <a:lnTo>
                    <a:pt x="4360" y="11278"/>
                  </a:lnTo>
                  <a:lnTo>
                    <a:pt x="4473" y="11581"/>
                  </a:lnTo>
                  <a:lnTo>
                    <a:pt x="4644" y="12187"/>
                  </a:lnTo>
                  <a:lnTo>
                    <a:pt x="4815" y="12794"/>
                  </a:lnTo>
                  <a:lnTo>
                    <a:pt x="4985" y="13400"/>
                  </a:lnTo>
                  <a:lnTo>
                    <a:pt x="5118" y="13780"/>
                  </a:lnTo>
                  <a:lnTo>
                    <a:pt x="5288" y="14140"/>
                  </a:lnTo>
                  <a:lnTo>
                    <a:pt x="5478" y="14500"/>
                  </a:lnTo>
                  <a:lnTo>
                    <a:pt x="5686" y="14841"/>
                  </a:lnTo>
                  <a:lnTo>
                    <a:pt x="5914" y="15163"/>
                  </a:lnTo>
                  <a:lnTo>
                    <a:pt x="6179" y="15485"/>
                  </a:lnTo>
                  <a:lnTo>
                    <a:pt x="6445" y="15770"/>
                  </a:lnTo>
                  <a:lnTo>
                    <a:pt x="6729" y="16054"/>
                  </a:lnTo>
                  <a:lnTo>
                    <a:pt x="6805" y="16092"/>
                  </a:lnTo>
                  <a:lnTo>
                    <a:pt x="6880" y="16130"/>
                  </a:lnTo>
                  <a:lnTo>
                    <a:pt x="6994" y="16149"/>
                  </a:lnTo>
                  <a:lnTo>
                    <a:pt x="7316" y="16149"/>
                  </a:lnTo>
                  <a:lnTo>
                    <a:pt x="7525" y="16111"/>
                  </a:lnTo>
                  <a:lnTo>
                    <a:pt x="7866" y="16073"/>
                  </a:lnTo>
                  <a:lnTo>
                    <a:pt x="8378" y="16035"/>
                  </a:lnTo>
                  <a:lnTo>
                    <a:pt x="8890" y="15959"/>
                  </a:lnTo>
                  <a:lnTo>
                    <a:pt x="9382" y="15864"/>
                  </a:lnTo>
                  <a:lnTo>
                    <a:pt x="9894" y="15751"/>
                  </a:lnTo>
                  <a:lnTo>
                    <a:pt x="10595" y="15599"/>
                  </a:lnTo>
                  <a:lnTo>
                    <a:pt x="10974" y="15485"/>
                  </a:lnTo>
                  <a:lnTo>
                    <a:pt x="11353" y="15353"/>
                  </a:lnTo>
                  <a:lnTo>
                    <a:pt x="11524" y="15277"/>
                  </a:lnTo>
                  <a:lnTo>
                    <a:pt x="11695" y="15182"/>
                  </a:lnTo>
                  <a:lnTo>
                    <a:pt x="11846" y="15087"/>
                  </a:lnTo>
                  <a:lnTo>
                    <a:pt x="11998" y="14974"/>
                  </a:lnTo>
                  <a:lnTo>
                    <a:pt x="12131" y="14860"/>
                  </a:lnTo>
                  <a:lnTo>
                    <a:pt x="12263" y="14727"/>
                  </a:lnTo>
                  <a:lnTo>
                    <a:pt x="12358" y="14576"/>
                  </a:lnTo>
                  <a:lnTo>
                    <a:pt x="12453" y="14424"/>
                  </a:lnTo>
                  <a:lnTo>
                    <a:pt x="12510" y="14272"/>
                  </a:lnTo>
                  <a:lnTo>
                    <a:pt x="12529" y="14102"/>
                  </a:lnTo>
                  <a:lnTo>
                    <a:pt x="12548" y="13931"/>
                  </a:lnTo>
                  <a:lnTo>
                    <a:pt x="12567" y="13761"/>
                  </a:lnTo>
                  <a:lnTo>
                    <a:pt x="12548" y="13400"/>
                  </a:lnTo>
                  <a:lnTo>
                    <a:pt x="12548" y="13078"/>
                  </a:lnTo>
                  <a:lnTo>
                    <a:pt x="12548" y="12472"/>
                  </a:lnTo>
                  <a:lnTo>
                    <a:pt x="12510" y="11884"/>
                  </a:lnTo>
                  <a:lnTo>
                    <a:pt x="12434" y="10690"/>
                  </a:lnTo>
                  <a:lnTo>
                    <a:pt x="12320" y="9629"/>
                  </a:lnTo>
                  <a:lnTo>
                    <a:pt x="12187" y="8567"/>
                  </a:lnTo>
                  <a:lnTo>
                    <a:pt x="11998" y="7506"/>
                  </a:lnTo>
                  <a:lnTo>
                    <a:pt x="11808" y="6445"/>
                  </a:lnTo>
                  <a:lnTo>
                    <a:pt x="11353" y="4341"/>
                  </a:lnTo>
                  <a:lnTo>
                    <a:pt x="10918" y="2237"/>
                  </a:lnTo>
                  <a:lnTo>
                    <a:pt x="10899" y="2180"/>
                  </a:lnTo>
                  <a:lnTo>
                    <a:pt x="10861" y="2142"/>
                  </a:lnTo>
                  <a:lnTo>
                    <a:pt x="10804" y="2104"/>
                  </a:lnTo>
                  <a:lnTo>
                    <a:pt x="10766" y="2104"/>
                  </a:lnTo>
                  <a:lnTo>
                    <a:pt x="10690" y="2123"/>
                  </a:lnTo>
                  <a:lnTo>
                    <a:pt x="10614" y="2161"/>
                  </a:lnTo>
                  <a:lnTo>
                    <a:pt x="10576" y="2237"/>
                  </a:lnTo>
                  <a:lnTo>
                    <a:pt x="10557" y="2275"/>
                  </a:lnTo>
                  <a:lnTo>
                    <a:pt x="10576" y="2332"/>
                  </a:lnTo>
                  <a:lnTo>
                    <a:pt x="11335" y="5990"/>
                  </a:lnTo>
                  <a:lnTo>
                    <a:pt x="11505" y="6899"/>
                  </a:lnTo>
                  <a:lnTo>
                    <a:pt x="11676" y="7828"/>
                  </a:lnTo>
                  <a:lnTo>
                    <a:pt x="11827" y="8757"/>
                  </a:lnTo>
                  <a:lnTo>
                    <a:pt x="11960" y="9667"/>
                  </a:lnTo>
                  <a:lnTo>
                    <a:pt x="12074" y="10520"/>
                  </a:lnTo>
                  <a:lnTo>
                    <a:pt x="12131" y="11372"/>
                  </a:lnTo>
                  <a:lnTo>
                    <a:pt x="12168" y="12225"/>
                  </a:lnTo>
                  <a:lnTo>
                    <a:pt x="12187" y="13078"/>
                  </a:lnTo>
                  <a:lnTo>
                    <a:pt x="12187" y="13761"/>
                  </a:lnTo>
                  <a:lnTo>
                    <a:pt x="12168" y="13931"/>
                  </a:lnTo>
                  <a:lnTo>
                    <a:pt x="12150" y="14064"/>
                  </a:lnTo>
                  <a:lnTo>
                    <a:pt x="12131" y="14197"/>
                  </a:lnTo>
                  <a:lnTo>
                    <a:pt x="12093" y="14310"/>
                  </a:lnTo>
                  <a:lnTo>
                    <a:pt x="12036" y="14405"/>
                  </a:lnTo>
                  <a:lnTo>
                    <a:pt x="11998" y="14500"/>
                  </a:lnTo>
                  <a:lnTo>
                    <a:pt x="11922" y="14576"/>
                  </a:lnTo>
                  <a:lnTo>
                    <a:pt x="11865" y="14651"/>
                  </a:lnTo>
                  <a:lnTo>
                    <a:pt x="11695" y="14765"/>
                  </a:lnTo>
                  <a:lnTo>
                    <a:pt x="11505" y="14860"/>
                  </a:lnTo>
                  <a:lnTo>
                    <a:pt x="11088" y="15030"/>
                  </a:lnTo>
                  <a:lnTo>
                    <a:pt x="10614" y="15182"/>
                  </a:lnTo>
                  <a:lnTo>
                    <a:pt x="10122" y="15334"/>
                  </a:lnTo>
                  <a:lnTo>
                    <a:pt x="9629" y="15447"/>
                  </a:lnTo>
                  <a:lnTo>
                    <a:pt x="9136" y="15561"/>
                  </a:lnTo>
                  <a:lnTo>
                    <a:pt x="8662" y="15637"/>
                  </a:lnTo>
                  <a:lnTo>
                    <a:pt x="8169" y="15694"/>
                  </a:lnTo>
                  <a:lnTo>
                    <a:pt x="7677" y="15732"/>
                  </a:lnTo>
                  <a:lnTo>
                    <a:pt x="7184" y="15751"/>
                  </a:lnTo>
                  <a:lnTo>
                    <a:pt x="7165" y="15751"/>
                  </a:lnTo>
                  <a:lnTo>
                    <a:pt x="7070" y="15732"/>
                  </a:lnTo>
                  <a:lnTo>
                    <a:pt x="6975" y="15713"/>
                  </a:lnTo>
                  <a:lnTo>
                    <a:pt x="6880" y="15675"/>
                  </a:lnTo>
                  <a:lnTo>
                    <a:pt x="6786" y="15618"/>
                  </a:lnTo>
                  <a:lnTo>
                    <a:pt x="6596" y="15466"/>
                  </a:lnTo>
                  <a:lnTo>
                    <a:pt x="6426" y="15277"/>
                  </a:lnTo>
                  <a:lnTo>
                    <a:pt x="6274" y="15087"/>
                  </a:lnTo>
                  <a:lnTo>
                    <a:pt x="6141" y="14898"/>
                  </a:lnTo>
                  <a:lnTo>
                    <a:pt x="5914" y="14538"/>
                  </a:lnTo>
                  <a:lnTo>
                    <a:pt x="5705" y="14178"/>
                  </a:lnTo>
                  <a:lnTo>
                    <a:pt x="5516" y="13798"/>
                  </a:lnTo>
                  <a:lnTo>
                    <a:pt x="5383" y="13419"/>
                  </a:lnTo>
                  <a:lnTo>
                    <a:pt x="5250" y="13021"/>
                  </a:lnTo>
                  <a:lnTo>
                    <a:pt x="5023" y="12206"/>
                  </a:lnTo>
                  <a:lnTo>
                    <a:pt x="4909" y="11808"/>
                  </a:lnTo>
                  <a:lnTo>
                    <a:pt x="4796" y="11410"/>
                  </a:lnTo>
                  <a:lnTo>
                    <a:pt x="4796" y="11410"/>
                  </a:lnTo>
                  <a:lnTo>
                    <a:pt x="5307" y="11752"/>
                  </a:lnTo>
                  <a:lnTo>
                    <a:pt x="5819" y="12131"/>
                  </a:lnTo>
                  <a:lnTo>
                    <a:pt x="6331" y="12510"/>
                  </a:lnTo>
                  <a:lnTo>
                    <a:pt x="6862" y="12870"/>
                  </a:lnTo>
                  <a:lnTo>
                    <a:pt x="7127" y="13040"/>
                  </a:lnTo>
                  <a:lnTo>
                    <a:pt x="7392" y="13192"/>
                  </a:lnTo>
                  <a:lnTo>
                    <a:pt x="7677" y="13325"/>
                  </a:lnTo>
                  <a:lnTo>
                    <a:pt x="7942" y="13457"/>
                  </a:lnTo>
                  <a:lnTo>
                    <a:pt x="8245" y="13552"/>
                  </a:lnTo>
                  <a:lnTo>
                    <a:pt x="8529" y="13628"/>
                  </a:lnTo>
                  <a:lnTo>
                    <a:pt x="8833" y="13666"/>
                  </a:lnTo>
                  <a:lnTo>
                    <a:pt x="9136" y="13685"/>
                  </a:lnTo>
                  <a:lnTo>
                    <a:pt x="9344" y="13685"/>
                  </a:lnTo>
                  <a:lnTo>
                    <a:pt x="9553" y="13666"/>
                  </a:lnTo>
                  <a:lnTo>
                    <a:pt x="9761" y="13609"/>
                  </a:lnTo>
                  <a:lnTo>
                    <a:pt x="9989" y="13571"/>
                  </a:lnTo>
                  <a:lnTo>
                    <a:pt x="10046" y="13533"/>
                  </a:lnTo>
                  <a:lnTo>
                    <a:pt x="10084" y="13476"/>
                  </a:lnTo>
                  <a:lnTo>
                    <a:pt x="10103" y="13419"/>
                  </a:lnTo>
                  <a:lnTo>
                    <a:pt x="10103" y="13363"/>
                  </a:lnTo>
                  <a:lnTo>
                    <a:pt x="10084" y="13306"/>
                  </a:lnTo>
                  <a:lnTo>
                    <a:pt x="10046" y="13249"/>
                  </a:lnTo>
                  <a:lnTo>
                    <a:pt x="10008" y="13230"/>
                  </a:lnTo>
                  <a:lnTo>
                    <a:pt x="9951" y="13211"/>
                  </a:lnTo>
                  <a:lnTo>
                    <a:pt x="9894" y="13211"/>
                  </a:lnTo>
                  <a:lnTo>
                    <a:pt x="9686" y="13268"/>
                  </a:lnTo>
                  <a:lnTo>
                    <a:pt x="9496" y="13306"/>
                  </a:lnTo>
                  <a:lnTo>
                    <a:pt x="9307" y="13325"/>
                  </a:lnTo>
                  <a:lnTo>
                    <a:pt x="9117" y="13325"/>
                  </a:lnTo>
                  <a:lnTo>
                    <a:pt x="8814" y="13306"/>
                  </a:lnTo>
                  <a:lnTo>
                    <a:pt x="8529" y="13268"/>
                  </a:lnTo>
                  <a:lnTo>
                    <a:pt x="8245" y="13192"/>
                  </a:lnTo>
                  <a:lnTo>
                    <a:pt x="7961" y="13078"/>
                  </a:lnTo>
                  <a:lnTo>
                    <a:pt x="7677" y="12965"/>
                  </a:lnTo>
                  <a:lnTo>
                    <a:pt x="7411" y="12813"/>
                  </a:lnTo>
                  <a:lnTo>
                    <a:pt x="7146" y="12642"/>
                  </a:lnTo>
                  <a:lnTo>
                    <a:pt x="6880" y="12472"/>
                  </a:lnTo>
                  <a:lnTo>
                    <a:pt x="6369" y="12112"/>
                  </a:lnTo>
                  <a:lnTo>
                    <a:pt x="5857" y="11733"/>
                  </a:lnTo>
                  <a:lnTo>
                    <a:pt x="5364" y="11353"/>
                  </a:lnTo>
                  <a:lnTo>
                    <a:pt x="5099" y="11183"/>
                  </a:lnTo>
                  <a:lnTo>
                    <a:pt x="4852" y="11031"/>
                  </a:lnTo>
                  <a:lnTo>
                    <a:pt x="4815" y="11012"/>
                  </a:lnTo>
                  <a:lnTo>
                    <a:pt x="4701" y="11012"/>
                  </a:lnTo>
                  <a:lnTo>
                    <a:pt x="4663" y="11050"/>
                  </a:lnTo>
                  <a:lnTo>
                    <a:pt x="4454" y="10538"/>
                  </a:lnTo>
                  <a:lnTo>
                    <a:pt x="4227" y="10027"/>
                  </a:lnTo>
                  <a:lnTo>
                    <a:pt x="3753" y="9022"/>
                  </a:lnTo>
                  <a:lnTo>
                    <a:pt x="3241" y="8018"/>
                  </a:lnTo>
                  <a:lnTo>
                    <a:pt x="2711" y="7032"/>
                  </a:lnTo>
                  <a:lnTo>
                    <a:pt x="3033" y="7316"/>
                  </a:lnTo>
                  <a:lnTo>
                    <a:pt x="3374" y="7582"/>
                  </a:lnTo>
                  <a:lnTo>
                    <a:pt x="3696" y="7847"/>
                  </a:lnTo>
                  <a:lnTo>
                    <a:pt x="4056" y="8093"/>
                  </a:lnTo>
                  <a:lnTo>
                    <a:pt x="4398" y="8340"/>
                  </a:lnTo>
                  <a:lnTo>
                    <a:pt x="4758" y="8567"/>
                  </a:lnTo>
                  <a:lnTo>
                    <a:pt x="5118" y="8795"/>
                  </a:lnTo>
                  <a:lnTo>
                    <a:pt x="5497" y="8984"/>
                  </a:lnTo>
                  <a:lnTo>
                    <a:pt x="5876" y="9193"/>
                  </a:lnTo>
                  <a:lnTo>
                    <a:pt x="6255" y="9363"/>
                  </a:lnTo>
                  <a:lnTo>
                    <a:pt x="6634" y="9534"/>
                  </a:lnTo>
                  <a:lnTo>
                    <a:pt x="7032" y="9705"/>
                  </a:lnTo>
                  <a:lnTo>
                    <a:pt x="7430" y="9837"/>
                  </a:lnTo>
                  <a:lnTo>
                    <a:pt x="7847" y="9970"/>
                  </a:lnTo>
                  <a:lnTo>
                    <a:pt x="8264" y="10103"/>
                  </a:lnTo>
                  <a:lnTo>
                    <a:pt x="8681" y="10216"/>
                  </a:lnTo>
                  <a:lnTo>
                    <a:pt x="8719" y="10216"/>
                  </a:lnTo>
                  <a:lnTo>
                    <a:pt x="8776" y="10197"/>
                  </a:lnTo>
                  <a:lnTo>
                    <a:pt x="8833" y="10159"/>
                  </a:lnTo>
                  <a:lnTo>
                    <a:pt x="8871" y="10122"/>
                  </a:lnTo>
                  <a:lnTo>
                    <a:pt x="8890" y="10065"/>
                  </a:lnTo>
                  <a:lnTo>
                    <a:pt x="8890" y="9989"/>
                  </a:lnTo>
                  <a:lnTo>
                    <a:pt x="8871" y="9932"/>
                  </a:lnTo>
                  <a:lnTo>
                    <a:pt x="8833" y="9894"/>
                  </a:lnTo>
                  <a:lnTo>
                    <a:pt x="8776" y="9856"/>
                  </a:lnTo>
                  <a:lnTo>
                    <a:pt x="8359" y="9761"/>
                  </a:lnTo>
                  <a:lnTo>
                    <a:pt x="7942" y="9629"/>
                  </a:lnTo>
                  <a:lnTo>
                    <a:pt x="7525" y="9496"/>
                  </a:lnTo>
                  <a:lnTo>
                    <a:pt x="7127" y="9344"/>
                  </a:lnTo>
                  <a:lnTo>
                    <a:pt x="6729" y="9193"/>
                  </a:lnTo>
                  <a:lnTo>
                    <a:pt x="6350" y="9022"/>
                  </a:lnTo>
                  <a:lnTo>
                    <a:pt x="5952" y="8833"/>
                  </a:lnTo>
                  <a:lnTo>
                    <a:pt x="5592" y="8643"/>
                  </a:lnTo>
                  <a:lnTo>
                    <a:pt x="5213" y="8435"/>
                  </a:lnTo>
                  <a:lnTo>
                    <a:pt x="4852" y="8207"/>
                  </a:lnTo>
                  <a:lnTo>
                    <a:pt x="4492" y="7980"/>
                  </a:lnTo>
                  <a:lnTo>
                    <a:pt x="4151" y="7733"/>
                  </a:lnTo>
                  <a:lnTo>
                    <a:pt x="3810" y="7468"/>
                  </a:lnTo>
                  <a:lnTo>
                    <a:pt x="3469" y="7203"/>
                  </a:lnTo>
                  <a:lnTo>
                    <a:pt x="3147" y="6937"/>
                  </a:lnTo>
                  <a:lnTo>
                    <a:pt x="2824" y="6634"/>
                  </a:lnTo>
                  <a:lnTo>
                    <a:pt x="2768" y="6596"/>
                  </a:lnTo>
                  <a:lnTo>
                    <a:pt x="2654" y="6596"/>
                  </a:lnTo>
                  <a:lnTo>
                    <a:pt x="2597" y="6615"/>
                  </a:lnTo>
                  <a:lnTo>
                    <a:pt x="2559" y="6653"/>
                  </a:lnTo>
                  <a:lnTo>
                    <a:pt x="2540" y="6691"/>
                  </a:lnTo>
                  <a:lnTo>
                    <a:pt x="1858" y="5364"/>
                  </a:lnTo>
                  <a:lnTo>
                    <a:pt x="2275" y="5345"/>
                  </a:lnTo>
                  <a:lnTo>
                    <a:pt x="2711" y="5307"/>
                  </a:lnTo>
                  <a:lnTo>
                    <a:pt x="3147" y="5269"/>
                  </a:lnTo>
                  <a:lnTo>
                    <a:pt x="3583" y="5213"/>
                  </a:lnTo>
                  <a:lnTo>
                    <a:pt x="4435" y="5061"/>
                  </a:lnTo>
                  <a:lnTo>
                    <a:pt x="5269" y="4871"/>
                  </a:lnTo>
                  <a:lnTo>
                    <a:pt x="5326" y="4909"/>
                  </a:lnTo>
                  <a:lnTo>
                    <a:pt x="5592" y="5118"/>
                  </a:lnTo>
                  <a:lnTo>
                    <a:pt x="5876" y="5307"/>
                  </a:lnTo>
                  <a:lnTo>
                    <a:pt x="6160" y="5497"/>
                  </a:lnTo>
                  <a:lnTo>
                    <a:pt x="6445" y="5667"/>
                  </a:lnTo>
                  <a:lnTo>
                    <a:pt x="6729" y="5819"/>
                  </a:lnTo>
                  <a:lnTo>
                    <a:pt x="7032" y="5971"/>
                  </a:lnTo>
                  <a:lnTo>
                    <a:pt x="7335" y="6103"/>
                  </a:lnTo>
                  <a:lnTo>
                    <a:pt x="7658" y="6217"/>
                  </a:lnTo>
                  <a:lnTo>
                    <a:pt x="7961" y="6331"/>
                  </a:lnTo>
                  <a:lnTo>
                    <a:pt x="8283" y="6426"/>
                  </a:lnTo>
                  <a:lnTo>
                    <a:pt x="8605" y="6501"/>
                  </a:lnTo>
                  <a:lnTo>
                    <a:pt x="8927" y="6577"/>
                  </a:lnTo>
                  <a:lnTo>
                    <a:pt x="9250" y="6634"/>
                  </a:lnTo>
                  <a:lnTo>
                    <a:pt x="9591" y="6691"/>
                  </a:lnTo>
                  <a:lnTo>
                    <a:pt x="9932" y="6729"/>
                  </a:lnTo>
                  <a:lnTo>
                    <a:pt x="10273" y="6748"/>
                  </a:lnTo>
                  <a:lnTo>
                    <a:pt x="10349" y="6729"/>
                  </a:lnTo>
                  <a:lnTo>
                    <a:pt x="10406" y="6691"/>
                  </a:lnTo>
                  <a:lnTo>
                    <a:pt x="10425" y="6634"/>
                  </a:lnTo>
                  <a:lnTo>
                    <a:pt x="10444" y="6577"/>
                  </a:lnTo>
                  <a:lnTo>
                    <a:pt x="10425" y="6501"/>
                  </a:lnTo>
                  <a:lnTo>
                    <a:pt x="10406" y="6445"/>
                  </a:lnTo>
                  <a:lnTo>
                    <a:pt x="10349" y="6407"/>
                  </a:lnTo>
                  <a:lnTo>
                    <a:pt x="10273" y="6388"/>
                  </a:lnTo>
                  <a:lnTo>
                    <a:pt x="9951" y="6369"/>
                  </a:lnTo>
                  <a:lnTo>
                    <a:pt x="9648" y="6331"/>
                  </a:lnTo>
                  <a:lnTo>
                    <a:pt x="9344" y="6293"/>
                  </a:lnTo>
                  <a:lnTo>
                    <a:pt x="9041" y="6236"/>
                  </a:lnTo>
                  <a:lnTo>
                    <a:pt x="8738" y="6179"/>
                  </a:lnTo>
                  <a:lnTo>
                    <a:pt x="8435" y="6103"/>
                  </a:lnTo>
                  <a:lnTo>
                    <a:pt x="8150" y="6009"/>
                  </a:lnTo>
                  <a:lnTo>
                    <a:pt x="7866" y="5914"/>
                  </a:lnTo>
                  <a:lnTo>
                    <a:pt x="7582" y="5819"/>
                  </a:lnTo>
                  <a:lnTo>
                    <a:pt x="7297" y="5686"/>
                  </a:lnTo>
                  <a:lnTo>
                    <a:pt x="7013" y="5554"/>
                  </a:lnTo>
                  <a:lnTo>
                    <a:pt x="6748" y="5421"/>
                  </a:lnTo>
                  <a:lnTo>
                    <a:pt x="6482" y="5269"/>
                  </a:lnTo>
                  <a:lnTo>
                    <a:pt x="6217" y="5118"/>
                  </a:lnTo>
                  <a:lnTo>
                    <a:pt x="5952" y="4928"/>
                  </a:lnTo>
                  <a:lnTo>
                    <a:pt x="5705" y="4758"/>
                  </a:lnTo>
                  <a:lnTo>
                    <a:pt x="6122" y="4625"/>
                  </a:lnTo>
                  <a:lnTo>
                    <a:pt x="6539" y="4492"/>
                  </a:lnTo>
                  <a:lnTo>
                    <a:pt x="6937" y="4341"/>
                  </a:lnTo>
                  <a:lnTo>
                    <a:pt x="7354" y="4170"/>
                  </a:lnTo>
                  <a:lnTo>
                    <a:pt x="8150" y="3829"/>
                  </a:lnTo>
                  <a:lnTo>
                    <a:pt x="8927" y="3431"/>
                  </a:lnTo>
                  <a:lnTo>
                    <a:pt x="9477" y="3128"/>
                  </a:lnTo>
                  <a:lnTo>
                    <a:pt x="9761" y="2957"/>
                  </a:lnTo>
                  <a:lnTo>
                    <a:pt x="10008" y="2768"/>
                  </a:lnTo>
                  <a:lnTo>
                    <a:pt x="10140" y="2654"/>
                  </a:lnTo>
                  <a:lnTo>
                    <a:pt x="10235" y="2540"/>
                  </a:lnTo>
                  <a:lnTo>
                    <a:pt x="10330" y="2426"/>
                  </a:lnTo>
                  <a:lnTo>
                    <a:pt x="10425" y="2294"/>
                  </a:lnTo>
                  <a:lnTo>
                    <a:pt x="10482" y="2161"/>
                  </a:lnTo>
                  <a:lnTo>
                    <a:pt x="10520" y="2009"/>
                  </a:lnTo>
                  <a:lnTo>
                    <a:pt x="10557" y="1858"/>
                  </a:lnTo>
                  <a:lnTo>
                    <a:pt x="10557" y="1687"/>
                  </a:lnTo>
                  <a:lnTo>
                    <a:pt x="10520" y="1611"/>
                  </a:lnTo>
                  <a:lnTo>
                    <a:pt x="10482" y="1555"/>
                  </a:lnTo>
                  <a:lnTo>
                    <a:pt x="10425" y="1517"/>
                  </a:lnTo>
                  <a:lnTo>
                    <a:pt x="10292" y="1517"/>
                  </a:lnTo>
                  <a:lnTo>
                    <a:pt x="10235" y="1555"/>
                  </a:lnTo>
                  <a:lnTo>
                    <a:pt x="10197" y="1611"/>
                  </a:lnTo>
                  <a:lnTo>
                    <a:pt x="10197" y="1687"/>
                  </a:lnTo>
                  <a:lnTo>
                    <a:pt x="10178" y="1858"/>
                  </a:lnTo>
                  <a:lnTo>
                    <a:pt x="10140" y="2009"/>
                  </a:lnTo>
                  <a:lnTo>
                    <a:pt x="10065" y="2180"/>
                  </a:lnTo>
                  <a:lnTo>
                    <a:pt x="9951" y="2313"/>
                  </a:lnTo>
                  <a:lnTo>
                    <a:pt x="9818" y="2464"/>
                  </a:lnTo>
                  <a:lnTo>
                    <a:pt x="9667" y="2597"/>
                  </a:lnTo>
                  <a:lnTo>
                    <a:pt x="9496" y="2730"/>
                  </a:lnTo>
                  <a:lnTo>
                    <a:pt x="9325" y="2843"/>
                  </a:lnTo>
                  <a:lnTo>
                    <a:pt x="8946" y="3052"/>
                  </a:lnTo>
                  <a:lnTo>
                    <a:pt x="8548" y="3241"/>
                  </a:lnTo>
                  <a:lnTo>
                    <a:pt x="7904" y="3545"/>
                  </a:lnTo>
                  <a:lnTo>
                    <a:pt x="7278" y="3829"/>
                  </a:lnTo>
                  <a:lnTo>
                    <a:pt x="6634" y="4075"/>
                  </a:lnTo>
                  <a:lnTo>
                    <a:pt x="5971" y="4284"/>
                  </a:lnTo>
                  <a:lnTo>
                    <a:pt x="5326" y="4492"/>
                  </a:lnTo>
                  <a:lnTo>
                    <a:pt x="4644" y="4663"/>
                  </a:lnTo>
                  <a:lnTo>
                    <a:pt x="3962" y="4796"/>
                  </a:lnTo>
                  <a:lnTo>
                    <a:pt x="3279" y="4890"/>
                  </a:lnTo>
                  <a:lnTo>
                    <a:pt x="2597" y="4966"/>
                  </a:lnTo>
                  <a:lnTo>
                    <a:pt x="1972" y="5004"/>
                  </a:lnTo>
                  <a:lnTo>
                    <a:pt x="1365" y="5023"/>
                  </a:lnTo>
                  <a:lnTo>
                    <a:pt x="1346" y="5023"/>
                  </a:lnTo>
                  <a:lnTo>
                    <a:pt x="1232" y="5004"/>
                  </a:lnTo>
                  <a:lnTo>
                    <a:pt x="1138" y="4947"/>
                  </a:lnTo>
                  <a:lnTo>
                    <a:pt x="1043" y="4852"/>
                  </a:lnTo>
                  <a:lnTo>
                    <a:pt x="967" y="4758"/>
                  </a:lnTo>
                  <a:lnTo>
                    <a:pt x="891" y="4625"/>
                  </a:lnTo>
                  <a:lnTo>
                    <a:pt x="815" y="4492"/>
                  </a:lnTo>
                  <a:lnTo>
                    <a:pt x="702" y="4208"/>
                  </a:lnTo>
                  <a:lnTo>
                    <a:pt x="1289" y="4208"/>
                  </a:lnTo>
                  <a:lnTo>
                    <a:pt x="1592" y="4227"/>
                  </a:lnTo>
                  <a:lnTo>
                    <a:pt x="1990" y="4208"/>
                  </a:lnTo>
                  <a:lnTo>
                    <a:pt x="2389" y="4189"/>
                  </a:lnTo>
                  <a:lnTo>
                    <a:pt x="3185" y="4132"/>
                  </a:lnTo>
                  <a:lnTo>
                    <a:pt x="3981" y="4018"/>
                  </a:lnTo>
                  <a:lnTo>
                    <a:pt x="4758" y="3867"/>
                  </a:lnTo>
                  <a:lnTo>
                    <a:pt x="5156" y="3772"/>
                  </a:lnTo>
                  <a:lnTo>
                    <a:pt x="5535" y="3677"/>
                  </a:lnTo>
                  <a:lnTo>
                    <a:pt x="5914" y="3564"/>
                  </a:lnTo>
                  <a:lnTo>
                    <a:pt x="6293" y="3450"/>
                  </a:lnTo>
                  <a:lnTo>
                    <a:pt x="7051" y="3185"/>
                  </a:lnTo>
                  <a:lnTo>
                    <a:pt x="7790" y="2881"/>
                  </a:lnTo>
                  <a:lnTo>
                    <a:pt x="8454" y="2578"/>
                  </a:lnTo>
                  <a:lnTo>
                    <a:pt x="8795" y="2407"/>
                  </a:lnTo>
                  <a:lnTo>
                    <a:pt x="9136" y="2218"/>
                  </a:lnTo>
                  <a:lnTo>
                    <a:pt x="9477" y="2009"/>
                  </a:lnTo>
                  <a:lnTo>
                    <a:pt x="9780" y="1782"/>
                  </a:lnTo>
                  <a:lnTo>
                    <a:pt x="10046" y="1517"/>
                  </a:lnTo>
                  <a:lnTo>
                    <a:pt x="10178" y="1384"/>
                  </a:lnTo>
                  <a:lnTo>
                    <a:pt x="10273" y="1251"/>
                  </a:lnTo>
                  <a:lnTo>
                    <a:pt x="10387" y="1062"/>
                  </a:lnTo>
                  <a:lnTo>
                    <a:pt x="10463" y="910"/>
                  </a:lnTo>
                  <a:lnTo>
                    <a:pt x="10520" y="758"/>
                  </a:lnTo>
                  <a:lnTo>
                    <a:pt x="10520" y="626"/>
                  </a:lnTo>
                  <a:lnTo>
                    <a:pt x="10501" y="512"/>
                  </a:lnTo>
                  <a:lnTo>
                    <a:pt x="10463" y="417"/>
                  </a:lnTo>
                  <a:lnTo>
                    <a:pt x="10387" y="323"/>
                  </a:lnTo>
                  <a:lnTo>
                    <a:pt x="10292" y="247"/>
                  </a:lnTo>
                  <a:lnTo>
                    <a:pt x="10178" y="171"/>
                  </a:lnTo>
                  <a:lnTo>
                    <a:pt x="10046" y="133"/>
                  </a:lnTo>
                  <a:lnTo>
                    <a:pt x="9894" y="76"/>
                  </a:lnTo>
                  <a:lnTo>
                    <a:pt x="9742" y="57"/>
                  </a:lnTo>
                  <a:lnTo>
                    <a:pt x="9382"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075250" y="4518500"/>
              <a:ext cx="314175" cy="403725"/>
            </a:xfrm>
            <a:custGeom>
              <a:avLst/>
              <a:gdLst/>
              <a:ahLst/>
              <a:cxnLst/>
              <a:rect l="l" t="t" r="r" b="b"/>
              <a:pathLst>
                <a:path w="12567" h="16149" fill="none" extrusionOk="0">
                  <a:moveTo>
                    <a:pt x="8984" y="0"/>
                  </a:moveTo>
                  <a:lnTo>
                    <a:pt x="8984" y="0"/>
                  </a:lnTo>
                  <a:lnTo>
                    <a:pt x="8662" y="0"/>
                  </a:lnTo>
                  <a:lnTo>
                    <a:pt x="8359" y="19"/>
                  </a:lnTo>
                  <a:lnTo>
                    <a:pt x="7752" y="76"/>
                  </a:lnTo>
                  <a:lnTo>
                    <a:pt x="7241" y="152"/>
                  </a:lnTo>
                  <a:lnTo>
                    <a:pt x="6880" y="209"/>
                  </a:lnTo>
                  <a:lnTo>
                    <a:pt x="6880" y="209"/>
                  </a:lnTo>
                  <a:lnTo>
                    <a:pt x="6824" y="247"/>
                  </a:lnTo>
                  <a:lnTo>
                    <a:pt x="6786" y="285"/>
                  </a:lnTo>
                  <a:lnTo>
                    <a:pt x="6767" y="341"/>
                  </a:lnTo>
                  <a:lnTo>
                    <a:pt x="6767" y="398"/>
                  </a:lnTo>
                  <a:lnTo>
                    <a:pt x="6786" y="474"/>
                  </a:lnTo>
                  <a:lnTo>
                    <a:pt x="6824" y="512"/>
                  </a:lnTo>
                  <a:lnTo>
                    <a:pt x="6880" y="550"/>
                  </a:lnTo>
                  <a:lnTo>
                    <a:pt x="6937" y="569"/>
                  </a:lnTo>
                  <a:lnTo>
                    <a:pt x="6937" y="569"/>
                  </a:lnTo>
                  <a:lnTo>
                    <a:pt x="6975" y="550"/>
                  </a:lnTo>
                  <a:lnTo>
                    <a:pt x="6975" y="550"/>
                  </a:lnTo>
                  <a:lnTo>
                    <a:pt x="7449" y="474"/>
                  </a:lnTo>
                  <a:lnTo>
                    <a:pt x="7904" y="417"/>
                  </a:lnTo>
                  <a:lnTo>
                    <a:pt x="8378" y="379"/>
                  </a:lnTo>
                  <a:lnTo>
                    <a:pt x="8833" y="360"/>
                  </a:lnTo>
                  <a:lnTo>
                    <a:pt x="8833" y="360"/>
                  </a:lnTo>
                  <a:lnTo>
                    <a:pt x="9250" y="379"/>
                  </a:lnTo>
                  <a:lnTo>
                    <a:pt x="9250" y="379"/>
                  </a:lnTo>
                  <a:lnTo>
                    <a:pt x="9591" y="398"/>
                  </a:lnTo>
                  <a:lnTo>
                    <a:pt x="9591" y="398"/>
                  </a:lnTo>
                  <a:lnTo>
                    <a:pt x="9799" y="493"/>
                  </a:lnTo>
                  <a:lnTo>
                    <a:pt x="9970" y="569"/>
                  </a:lnTo>
                  <a:lnTo>
                    <a:pt x="10065" y="664"/>
                  </a:lnTo>
                  <a:lnTo>
                    <a:pt x="10103" y="721"/>
                  </a:lnTo>
                  <a:lnTo>
                    <a:pt x="10122" y="777"/>
                  </a:lnTo>
                  <a:lnTo>
                    <a:pt x="10122" y="815"/>
                  </a:lnTo>
                  <a:lnTo>
                    <a:pt x="10122" y="872"/>
                  </a:lnTo>
                  <a:lnTo>
                    <a:pt x="10084" y="986"/>
                  </a:lnTo>
                  <a:lnTo>
                    <a:pt x="9970" y="1100"/>
                  </a:lnTo>
                  <a:lnTo>
                    <a:pt x="9818" y="1232"/>
                  </a:lnTo>
                  <a:lnTo>
                    <a:pt x="9818" y="1232"/>
                  </a:lnTo>
                  <a:lnTo>
                    <a:pt x="9705" y="1346"/>
                  </a:lnTo>
                  <a:lnTo>
                    <a:pt x="9572" y="1460"/>
                  </a:lnTo>
                  <a:lnTo>
                    <a:pt x="9307" y="1668"/>
                  </a:lnTo>
                  <a:lnTo>
                    <a:pt x="9022" y="1839"/>
                  </a:lnTo>
                  <a:lnTo>
                    <a:pt x="8719" y="2009"/>
                  </a:lnTo>
                  <a:lnTo>
                    <a:pt x="8719" y="2009"/>
                  </a:lnTo>
                  <a:lnTo>
                    <a:pt x="8245" y="2256"/>
                  </a:lnTo>
                  <a:lnTo>
                    <a:pt x="7752" y="2502"/>
                  </a:lnTo>
                  <a:lnTo>
                    <a:pt x="7260" y="2711"/>
                  </a:lnTo>
                  <a:lnTo>
                    <a:pt x="6748" y="2919"/>
                  </a:lnTo>
                  <a:lnTo>
                    <a:pt x="6236" y="3090"/>
                  </a:lnTo>
                  <a:lnTo>
                    <a:pt x="5724" y="3241"/>
                  </a:lnTo>
                  <a:lnTo>
                    <a:pt x="5194" y="3393"/>
                  </a:lnTo>
                  <a:lnTo>
                    <a:pt x="4663" y="3526"/>
                  </a:lnTo>
                  <a:lnTo>
                    <a:pt x="4663" y="3526"/>
                  </a:lnTo>
                  <a:lnTo>
                    <a:pt x="4132" y="3620"/>
                  </a:lnTo>
                  <a:lnTo>
                    <a:pt x="3602" y="3715"/>
                  </a:lnTo>
                  <a:lnTo>
                    <a:pt x="3071" y="3772"/>
                  </a:lnTo>
                  <a:lnTo>
                    <a:pt x="2540" y="3829"/>
                  </a:lnTo>
                  <a:lnTo>
                    <a:pt x="2540" y="3829"/>
                  </a:lnTo>
                  <a:lnTo>
                    <a:pt x="2066" y="3848"/>
                  </a:lnTo>
                  <a:lnTo>
                    <a:pt x="1592" y="3867"/>
                  </a:lnTo>
                  <a:lnTo>
                    <a:pt x="1592" y="3867"/>
                  </a:lnTo>
                  <a:lnTo>
                    <a:pt x="1574" y="3867"/>
                  </a:lnTo>
                  <a:lnTo>
                    <a:pt x="1574" y="3867"/>
                  </a:lnTo>
                  <a:lnTo>
                    <a:pt x="1384" y="3848"/>
                  </a:lnTo>
                  <a:lnTo>
                    <a:pt x="1175" y="3829"/>
                  </a:lnTo>
                  <a:lnTo>
                    <a:pt x="967" y="3772"/>
                  </a:lnTo>
                  <a:lnTo>
                    <a:pt x="777" y="3696"/>
                  </a:lnTo>
                  <a:lnTo>
                    <a:pt x="702" y="3658"/>
                  </a:lnTo>
                  <a:lnTo>
                    <a:pt x="645" y="3601"/>
                  </a:lnTo>
                  <a:lnTo>
                    <a:pt x="607" y="3545"/>
                  </a:lnTo>
                  <a:lnTo>
                    <a:pt x="588" y="3469"/>
                  </a:lnTo>
                  <a:lnTo>
                    <a:pt x="588" y="3393"/>
                  </a:lnTo>
                  <a:lnTo>
                    <a:pt x="607" y="3298"/>
                  </a:lnTo>
                  <a:lnTo>
                    <a:pt x="683" y="3203"/>
                  </a:lnTo>
                  <a:lnTo>
                    <a:pt x="759" y="3109"/>
                  </a:lnTo>
                  <a:lnTo>
                    <a:pt x="759" y="3109"/>
                  </a:lnTo>
                  <a:lnTo>
                    <a:pt x="1157" y="2768"/>
                  </a:lnTo>
                  <a:lnTo>
                    <a:pt x="1555" y="2445"/>
                  </a:lnTo>
                  <a:lnTo>
                    <a:pt x="1972" y="2142"/>
                  </a:lnTo>
                  <a:lnTo>
                    <a:pt x="2407" y="1877"/>
                  </a:lnTo>
                  <a:lnTo>
                    <a:pt x="2881" y="1649"/>
                  </a:lnTo>
                  <a:lnTo>
                    <a:pt x="3336" y="1441"/>
                  </a:lnTo>
                  <a:lnTo>
                    <a:pt x="3829" y="1251"/>
                  </a:lnTo>
                  <a:lnTo>
                    <a:pt x="4303" y="1081"/>
                  </a:lnTo>
                  <a:lnTo>
                    <a:pt x="4303" y="1081"/>
                  </a:lnTo>
                  <a:lnTo>
                    <a:pt x="4379" y="1043"/>
                  </a:lnTo>
                  <a:lnTo>
                    <a:pt x="4417" y="1005"/>
                  </a:lnTo>
                  <a:lnTo>
                    <a:pt x="4435" y="948"/>
                  </a:lnTo>
                  <a:lnTo>
                    <a:pt x="4435" y="891"/>
                  </a:lnTo>
                  <a:lnTo>
                    <a:pt x="4417" y="815"/>
                  </a:lnTo>
                  <a:lnTo>
                    <a:pt x="4379" y="777"/>
                  </a:lnTo>
                  <a:lnTo>
                    <a:pt x="4322" y="740"/>
                  </a:lnTo>
                  <a:lnTo>
                    <a:pt x="4265" y="721"/>
                  </a:lnTo>
                  <a:lnTo>
                    <a:pt x="4265" y="721"/>
                  </a:lnTo>
                  <a:lnTo>
                    <a:pt x="4208" y="740"/>
                  </a:lnTo>
                  <a:lnTo>
                    <a:pt x="4208" y="740"/>
                  </a:lnTo>
                  <a:lnTo>
                    <a:pt x="3867" y="853"/>
                  </a:lnTo>
                  <a:lnTo>
                    <a:pt x="3545" y="967"/>
                  </a:lnTo>
                  <a:lnTo>
                    <a:pt x="3204" y="1100"/>
                  </a:lnTo>
                  <a:lnTo>
                    <a:pt x="2881" y="1251"/>
                  </a:lnTo>
                  <a:lnTo>
                    <a:pt x="2559" y="1403"/>
                  </a:lnTo>
                  <a:lnTo>
                    <a:pt x="2256" y="1573"/>
                  </a:lnTo>
                  <a:lnTo>
                    <a:pt x="1953" y="1763"/>
                  </a:lnTo>
                  <a:lnTo>
                    <a:pt x="1649" y="1953"/>
                  </a:lnTo>
                  <a:lnTo>
                    <a:pt x="1649" y="1953"/>
                  </a:lnTo>
                  <a:lnTo>
                    <a:pt x="1175" y="2256"/>
                  </a:lnTo>
                  <a:lnTo>
                    <a:pt x="910" y="2445"/>
                  </a:lnTo>
                  <a:lnTo>
                    <a:pt x="626" y="2654"/>
                  </a:lnTo>
                  <a:lnTo>
                    <a:pt x="379" y="2881"/>
                  </a:lnTo>
                  <a:lnTo>
                    <a:pt x="285" y="3014"/>
                  </a:lnTo>
                  <a:lnTo>
                    <a:pt x="190" y="3128"/>
                  </a:lnTo>
                  <a:lnTo>
                    <a:pt x="114" y="3260"/>
                  </a:lnTo>
                  <a:lnTo>
                    <a:pt x="38" y="3374"/>
                  </a:lnTo>
                  <a:lnTo>
                    <a:pt x="19" y="3507"/>
                  </a:lnTo>
                  <a:lnTo>
                    <a:pt x="0" y="3639"/>
                  </a:lnTo>
                  <a:lnTo>
                    <a:pt x="0" y="3639"/>
                  </a:lnTo>
                  <a:lnTo>
                    <a:pt x="0" y="3734"/>
                  </a:lnTo>
                  <a:lnTo>
                    <a:pt x="19" y="3810"/>
                  </a:lnTo>
                  <a:lnTo>
                    <a:pt x="57" y="3886"/>
                  </a:lnTo>
                  <a:lnTo>
                    <a:pt x="95" y="3943"/>
                  </a:lnTo>
                  <a:lnTo>
                    <a:pt x="133" y="4000"/>
                  </a:lnTo>
                  <a:lnTo>
                    <a:pt x="190" y="4037"/>
                  </a:lnTo>
                  <a:lnTo>
                    <a:pt x="323" y="4113"/>
                  </a:lnTo>
                  <a:lnTo>
                    <a:pt x="323" y="4113"/>
                  </a:lnTo>
                  <a:lnTo>
                    <a:pt x="436" y="4416"/>
                  </a:lnTo>
                  <a:lnTo>
                    <a:pt x="588" y="4720"/>
                  </a:lnTo>
                  <a:lnTo>
                    <a:pt x="721" y="5004"/>
                  </a:lnTo>
                  <a:lnTo>
                    <a:pt x="891" y="5288"/>
                  </a:lnTo>
                  <a:lnTo>
                    <a:pt x="891" y="5288"/>
                  </a:lnTo>
                  <a:lnTo>
                    <a:pt x="948" y="5345"/>
                  </a:lnTo>
                  <a:lnTo>
                    <a:pt x="1024" y="5383"/>
                  </a:lnTo>
                  <a:lnTo>
                    <a:pt x="1119" y="5402"/>
                  </a:lnTo>
                  <a:lnTo>
                    <a:pt x="1213" y="5402"/>
                  </a:lnTo>
                  <a:lnTo>
                    <a:pt x="1213" y="5402"/>
                  </a:lnTo>
                  <a:lnTo>
                    <a:pt x="1460" y="5383"/>
                  </a:lnTo>
                  <a:lnTo>
                    <a:pt x="1460" y="5383"/>
                  </a:lnTo>
                  <a:lnTo>
                    <a:pt x="3393" y="9269"/>
                  </a:lnTo>
                  <a:lnTo>
                    <a:pt x="3393" y="9269"/>
                  </a:lnTo>
                  <a:lnTo>
                    <a:pt x="3829" y="10140"/>
                  </a:lnTo>
                  <a:lnTo>
                    <a:pt x="4246" y="10993"/>
                  </a:lnTo>
                  <a:lnTo>
                    <a:pt x="4246" y="10993"/>
                  </a:lnTo>
                  <a:lnTo>
                    <a:pt x="4360" y="11278"/>
                  </a:lnTo>
                  <a:lnTo>
                    <a:pt x="4473" y="11581"/>
                  </a:lnTo>
                  <a:lnTo>
                    <a:pt x="4644" y="12187"/>
                  </a:lnTo>
                  <a:lnTo>
                    <a:pt x="4815" y="12794"/>
                  </a:lnTo>
                  <a:lnTo>
                    <a:pt x="4985" y="13400"/>
                  </a:lnTo>
                  <a:lnTo>
                    <a:pt x="4985" y="13400"/>
                  </a:lnTo>
                  <a:lnTo>
                    <a:pt x="5118" y="13780"/>
                  </a:lnTo>
                  <a:lnTo>
                    <a:pt x="5288" y="14140"/>
                  </a:lnTo>
                  <a:lnTo>
                    <a:pt x="5478" y="14500"/>
                  </a:lnTo>
                  <a:lnTo>
                    <a:pt x="5686" y="14841"/>
                  </a:lnTo>
                  <a:lnTo>
                    <a:pt x="5914" y="15163"/>
                  </a:lnTo>
                  <a:lnTo>
                    <a:pt x="6179" y="15485"/>
                  </a:lnTo>
                  <a:lnTo>
                    <a:pt x="6445" y="15770"/>
                  </a:lnTo>
                  <a:lnTo>
                    <a:pt x="6729" y="16054"/>
                  </a:lnTo>
                  <a:lnTo>
                    <a:pt x="6729" y="16054"/>
                  </a:lnTo>
                  <a:lnTo>
                    <a:pt x="6805" y="16092"/>
                  </a:lnTo>
                  <a:lnTo>
                    <a:pt x="6880" y="16130"/>
                  </a:lnTo>
                  <a:lnTo>
                    <a:pt x="6994" y="16149"/>
                  </a:lnTo>
                  <a:lnTo>
                    <a:pt x="7108" y="16149"/>
                  </a:lnTo>
                  <a:lnTo>
                    <a:pt x="7108" y="16149"/>
                  </a:lnTo>
                  <a:lnTo>
                    <a:pt x="7316" y="16149"/>
                  </a:lnTo>
                  <a:lnTo>
                    <a:pt x="7525" y="16111"/>
                  </a:lnTo>
                  <a:lnTo>
                    <a:pt x="7866" y="16073"/>
                  </a:lnTo>
                  <a:lnTo>
                    <a:pt x="7866" y="16073"/>
                  </a:lnTo>
                  <a:lnTo>
                    <a:pt x="8378" y="16035"/>
                  </a:lnTo>
                  <a:lnTo>
                    <a:pt x="8890" y="15959"/>
                  </a:lnTo>
                  <a:lnTo>
                    <a:pt x="9382" y="15864"/>
                  </a:lnTo>
                  <a:lnTo>
                    <a:pt x="9894" y="15751"/>
                  </a:lnTo>
                  <a:lnTo>
                    <a:pt x="9894" y="15751"/>
                  </a:lnTo>
                  <a:lnTo>
                    <a:pt x="10595" y="15599"/>
                  </a:lnTo>
                  <a:lnTo>
                    <a:pt x="10974" y="15485"/>
                  </a:lnTo>
                  <a:lnTo>
                    <a:pt x="11353" y="15353"/>
                  </a:lnTo>
                  <a:lnTo>
                    <a:pt x="11524" y="15277"/>
                  </a:lnTo>
                  <a:lnTo>
                    <a:pt x="11695" y="15182"/>
                  </a:lnTo>
                  <a:lnTo>
                    <a:pt x="11846" y="15087"/>
                  </a:lnTo>
                  <a:lnTo>
                    <a:pt x="11998" y="14974"/>
                  </a:lnTo>
                  <a:lnTo>
                    <a:pt x="12131" y="14860"/>
                  </a:lnTo>
                  <a:lnTo>
                    <a:pt x="12263" y="14727"/>
                  </a:lnTo>
                  <a:lnTo>
                    <a:pt x="12358" y="14576"/>
                  </a:lnTo>
                  <a:lnTo>
                    <a:pt x="12453" y="14424"/>
                  </a:lnTo>
                  <a:lnTo>
                    <a:pt x="12453" y="14424"/>
                  </a:lnTo>
                  <a:lnTo>
                    <a:pt x="12510" y="14272"/>
                  </a:lnTo>
                  <a:lnTo>
                    <a:pt x="12529" y="14102"/>
                  </a:lnTo>
                  <a:lnTo>
                    <a:pt x="12548" y="13931"/>
                  </a:lnTo>
                  <a:lnTo>
                    <a:pt x="12567" y="13761"/>
                  </a:lnTo>
                  <a:lnTo>
                    <a:pt x="12548" y="13400"/>
                  </a:lnTo>
                  <a:lnTo>
                    <a:pt x="12548" y="13078"/>
                  </a:lnTo>
                  <a:lnTo>
                    <a:pt x="12548" y="13078"/>
                  </a:lnTo>
                  <a:lnTo>
                    <a:pt x="12548" y="12472"/>
                  </a:lnTo>
                  <a:lnTo>
                    <a:pt x="12510" y="11884"/>
                  </a:lnTo>
                  <a:lnTo>
                    <a:pt x="12434" y="10690"/>
                  </a:lnTo>
                  <a:lnTo>
                    <a:pt x="12434" y="10690"/>
                  </a:lnTo>
                  <a:lnTo>
                    <a:pt x="12320" y="9629"/>
                  </a:lnTo>
                  <a:lnTo>
                    <a:pt x="12187" y="8567"/>
                  </a:lnTo>
                  <a:lnTo>
                    <a:pt x="11998" y="7506"/>
                  </a:lnTo>
                  <a:lnTo>
                    <a:pt x="11808" y="6445"/>
                  </a:lnTo>
                  <a:lnTo>
                    <a:pt x="11353" y="4341"/>
                  </a:lnTo>
                  <a:lnTo>
                    <a:pt x="10918" y="2237"/>
                  </a:lnTo>
                  <a:lnTo>
                    <a:pt x="10918" y="2237"/>
                  </a:lnTo>
                  <a:lnTo>
                    <a:pt x="10899" y="2180"/>
                  </a:lnTo>
                  <a:lnTo>
                    <a:pt x="10861" y="2142"/>
                  </a:lnTo>
                  <a:lnTo>
                    <a:pt x="10804" y="2104"/>
                  </a:lnTo>
                  <a:lnTo>
                    <a:pt x="10766" y="2104"/>
                  </a:lnTo>
                  <a:lnTo>
                    <a:pt x="10766" y="2104"/>
                  </a:lnTo>
                  <a:lnTo>
                    <a:pt x="10690" y="2123"/>
                  </a:lnTo>
                  <a:lnTo>
                    <a:pt x="10614" y="2161"/>
                  </a:lnTo>
                  <a:lnTo>
                    <a:pt x="10576" y="2237"/>
                  </a:lnTo>
                  <a:lnTo>
                    <a:pt x="10557" y="2275"/>
                  </a:lnTo>
                  <a:lnTo>
                    <a:pt x="10576" y="2332"/>
                  </a:lnTo>
                  <a:lnTo>
                    <a:pt x="10576" y="2332"/>
                  </a:lnTo>
                  <a:lnTo>
                    <a:pt x="11335" y="5990"/>
                  </a:lnTo>
                  <a:lnTo>
                    <a:pt x="11505" y="6899"/>
                  </a:lnTo>
                  <a:lnTo>
                    <a:pt x="11676" y="7828"/>
                  </a:lnTo>
                  <a:lnTo>
                    <a:pt x="11827" y="8757"/>
                  </a:lnTo>
                  <a:lnTo>
                    <a:pt x="11960" y="9667"/>
                  </a:lnTo>
                  <a:lnTo>
                    <a:pt x="11960" y="9667"/>
                  </a:lnTo>
                  <a:lnTo>
                    <a:pt x="12074" y="10520"/>
                  </a:lnTo>
                  <a:lnTo>
                    <a:pt x="12131" y="11372"/>
                  </a:lnTo>
                  <a:lnTo>
                    <a:pt x="12168" y="12225"/>
                  </a:lnTo>
                  <a:lnTo>
                    <a:pt x="12187" y="13078"/>
                  </a:lnTo>
                  <a:lnTo>
                    <a:pt x="12187" y="13078"/>
                  </a:lnTo>
                  <a:lnTo>
                    <a:pt x="12187" y="13761"/>
                  </a:lnTo>
                  <a:lnTo>
                    <a:pt x="12187" y="13761"/>
                  </a:lnTo>
                  <a:lnTo>
                    <a:pt x="12168" y="13931"/>
                  </a:lnTo>
                  <a:lnTo>
                    <a:pt x="12150" y="14064"/>
                  </a:lnTo>
                  <a:lnTo>
                    <a:pt x="12131" y="14197"/>
                  </a:lnTo>
                  <a:lnTo>
                    <a:pt x="12093" y="14310"/>
                  </a:lnTo>
                  <a:lnTo>
                    <a:pt x="12036" y="14405"/>
                  </a:lnTo>
                  <a:lnTo>
                    <a:pt x="11998" y="14500"/>
                  </a:lnTo>
                  <a:lnTo>
                    <a:pt x="11922" y="14576"/>
                  </a:lnTo>
                  <a:lnTo>
                    <a:pt x="11865" y="14651"/>
                  </a:lnTo>
                  <a:lnTo>
                    <a:pt x="11695" y="14765"/>
                  </a:lnTo>
                  <a:lnTo>
                    <a:pt x="11505" y="14860"/>
                  </a:lnTo>
                  <a:lnTo>
                    <a:pt x="11088" y="15030"/>
                  </a:lnTo>
                  <a:lnTo>
                    <a:pt x="11088" y="15030"/>
                  </a:lnTo>
                  <a:lnTo>
                    <a:pt x="10614" y="15182"/>
                  </a:lnTo>
                  <a:lnTo>
                    <a:pt x="10122" y="15334"/>
                  </a:lnTo>
                  <a:lnTo>
                    <a:pt x="9629" y="15447"/>
                  </a:lnTo>
                  <a:lnTo>
                    <a:pt x="9136" y="15561"/>
                  </a:lnTo>
                  <a:lnTo>
                    <a:pt x="9136" y="15561"/>
                  </a:lnTo>
                  <a:lnTo>
                    <a:pt x="8662" y="15637"/>
                  </a:lnTo>
                  <a:lnTo>
                    <a:pt x="8169" y="15694"/>
                  </a:lnTo>
                  <a:lnTo>
                    <a:pt x="7677" y="15732"/>
                  </a:lnTo>
                  <a:lnTo>
                    <a:pt x="7184" y="15751"/>
                  </a:lnTo>
                  <a:lnTo>
                    <a:pt x="7184" y="15751"/>
                  </a:lnTo>
                  <a:lnTo>
                    <a:pt x="7165" y="15751"/>
                  </a:lnTo>
                  <a:lnTo>
                    <a:pt x="7165" y="15751"/>
                  </a:lnTo>
                  <a:lnTo>
                    <a:pt x="7070" y="15732"/>
                  </a:lnTo>
                  <a:lnTo>
                    <a:pt x="6975" y="15713"/>
                  </a:lnTo>
                  <a:lnTo>
                    <a:pt x="6880" y="15675"/>
                  </a:lnTo>
                  <a:lnTo>
                    <a:pt x="6786" y="15618"/>
                  </a:lnTo>
                  <a:lnTo>
                    <a:pt x="6596" y="15466"/>
                  </a:lnTo>
                  <a:lnTo>
                    <a:pt x="6426" y="15277"/>
                  </a:lnTo>
                  <a:lnTo>
                    <a:pt x="6274" y="15087"/>
                  </a:lnTo>
                  <a:lnTo>
                    <a:pt x="6141" y="14898"/>
                  </a:lnTo>
                  <a:lnTo>
                    <a:pt x="5914" y="14538"/>
                  </a:lnTo>
                  <a:lnTo>
                    <a:pt x="5914" y="14538"/>
                  </a:lnTo>
                  <a:lnTo>
                    <a:pt x="5705" y="14178"/>
                  </a:lnTo>
                  <a:lnTo>
                    <a:pt x="5516" y="13798"/>
                  </a:lnTo>
                  <a:lnTo>
                    <a:pt x="5383" y="13419"/>
                  </a:lnTo>
                  <a:lnTo>
                    <a:pt x="5250" y="13021"/>
                  </a:lnTo>
                  <a:lnTo>
                    <a:pt x="5023" y="12206"/>
                  </a:lnTo>
                  <a:lnTo>
                    <a:pt x="4909" y="11808"/>
                  </a:lnTo>
                  <a:lnTo>
                    <a:pt x="4796" y="11410"/>
                  </a:lnTo>
                  <a:lnTo>
                    <a:pt x="4796" y="11410"/>
                  </a:lnTo>
                  <a:lnTo>
                    <a:pt x="5307" y="11752"/>
                  </a:lnTo>
                  <a:lnTo>
                    <a:pt x="5819" y="12131"/>
                  </a:lnTo>
                  <a:lnTo>
                    <a:pt x="6331" y="12510"/>
                  </a:lnTo>
                  <a:lnTo>
                    <a:pt x="6862" y="12870"/>
                  </a:lnTo>
                  <a:lnTo>
                    <a:pt x="7127" y="13040"/>
                  </a:lnTo>
                  <a:lnTo>
                    <a:pt x="7392" y="13192"/>
                  </a:lnTo>
                  <a:lnTo>
                    <a:pt x="7677" y="13325"/>
                  </a:lnTo>
                  <a:lnTo>
                    <a:pt x="7942" y="13457"/>
                  </a:lnTo>
                  <a:lnTo>
                    <a:pt x="8245" y="13552"/>
                  </a:lnTo>
                  <a:lnTo>
                    <a:pt x="8529" y="13628"/>
                  </a:lnTo>
                  <a:lnTo>
                    <a:pt x="8833" y="13666"/>
                  </a:lnTo>
                  <a:lnTo>
                    <a:pt x="9136" y="13685"/>
                  </a:lnTo>
                  <a:lnTo>
                    <a:pt x="9136" y="13685"/>
                  </a:lnTo>
                  <a:lnTo>
                    <a:pt x="9344" y="13685"/>
                  </a:lnTo>
                  <a:lnTo>
                    <a:pt x="9553" y="13666"/>
                  </a:lnTo>
                  <a:lnTo>
                    <a:pt x="9761" y="13609"/>
                  </a:lnTo>
                  <a:lnTo>
                    <a:pt x="9989" y="13571"/>
                  </a:lnTo>
                  <a:lnTo>
                    <a:pt x="9989" y="13571"/>
                  </a:lnTo>
                  <a:lnTo>
                    <a:pt x="10046" y="13533"/>
                  </a:lnTo>
                  <a:lnTo>
                    <a:pt x="10084" y="13476"/>
                  </a:lnTo>
                  <a:lnTo>
                    <a:pt x="10103" y="13419"/>
                  </a:lnTo>
                  <a:lnTo>
                    <a:pt x="10103" y="13363"/>
                  </a:lnTo>
                  <a:lnTo>
                    <a:pt x="10084" y="13306"/>
                  </a:lnTo>
                  <a:lnTo>
                    <a:pt x="10046" y="13249"/>
                  </a:lnTo>
                  <a:lnTo>
                    <a:pt x="10008" y="13230"/>
                  </a:lnTo>
                  <a:lnTo>
                    <a:pt x="9951" y="13211"/>
                  </a:lnTo>
                  <a:lnTo>
                    <a:pt x="9951" y="13211"/>
                  </a:lnTo>
                  <a:lnTo>
                    <a:pt x="9894" y="13211"/>
                  </a:lnTo>
                  <a:lnTo>
                    <a:pt x="9894" y="13211"/>
                  </a:lnTo>
                  <a:lnTo>
                    <a:pt x="9686" y="13268"/>
                  </a:lnTo>
                  <a:lnTo>
                    <a:pt x="9496" y="13306"/>
                  </a:lnTo>
                  <a:lnTo>
                    <a:pt x="9307" y="13325"/>
                  </a:lnTo>
                  <a:lnTo>
                    <a:pt x="9117" y="13325"/>
                  </a:lnTo>
                  <a:lnTo>
                    <a:pt x="9117" y="13325"/>
                  </a:lnTo>
                  <a:lnTo>
                    <a:pt x="8814" y="13306"/>
                  </a:lnTo>
                  <a:lnTo>
                    <a:pt x="8529" y="13268"/>
                  </a:lnTo>
                  <a:lnTo>
                    <a:pt x="8245" y="13192"/>
                  </a:lnTo>
                  <a:lnTo>
                    <a:pt x="7961" y="13078"/>
                  </a:lnTo>
                  <a:lnTo>
                    <a:pt x="7677" y="12965"/>
                  </a:lnTo>
                  <a:lnTo>
                    <a:pt x="7411" y="12813"/>
                  </a:lnTo>
                  <a:lnTo>
                    <a:pt x="7146" y="12642"/>
                  </a:lnTo>
                  <a:lnTo>
                    <a:pt x="6880" y="12472"/>
                  </a:lnTo>
                  <a:lnTo>
                    <a:pt x="6369" y="12112"/>
                  </a:lnTo>
                  <a:lnTo>
                    <a:pt x="5857" y="11733"/>
                  </a:lnTo>
                  <a:lnTo>
                    <a:pt x="5364" y="11353"/>
                  </a:lnTo>
                  <a:lnTo>
                    <a:pt x="5099" y="11183"/>
                  </a:lnTo>
                  <a:lnTo>
                    <a:pt x="4852" y="11031"/>
                  </a:lnTo>
                  <a:lnTo>
                    <a:pt x="4852" y="11031"/>
                  </a:lnTo>
                  <a:lnTo>
                    <a:pt x="4815" y="11012"/>
                  </a:lnTo>
                  <a:lnTo>
                    <a:pt x="4758" y="11012"/>
                  </a:lnTo>
                  <a:lnTo>
                    <a:pt x="4758" y="11012"/>
                  </a:lnTo>
                  <a:lnTo>
                    <a:pt x="4701" y="11012"/>
                  </a:lnTo>
                  <a:lnTo>
                    <a:pt x="4663" y="11050"/>
                  </a:lnTo>
                  <a:lnTo>
                    <a:pt x="4663" y="11050"/>
                  </a:lnTo>
                  <a:lnTo>
                    <a:pt x="4454" y="10538"/>
                  </a:lnTo>
                  <a:lnTo>
                    <a:pt x="4227" y="10027"/>
                  </a:lnTo>
                  <a:lnTo>
                    <a:pt x="3753" y="9022"/>
                  </a:lnTo>
                  <a:lnTo>
                    <a:pt x="3241" y="8018"/>
                  </a:lnTo>
                  <a:lnTo>
                    <a:pt x="2711" y="7032"/>
                  </a:lnTo>
                  <a:lnTo>
                    <a:pt x="2711" y="7032"/>
                  </a:lnTo>
                  <a:lnTo>
                    <a:pt x="3033" y="7316"/>
                  </a:lnTo>
                  <a:lnTo>
                    <a:pt x="3374" y="7582"/>
                  </a:lnTo>
                  <a:lnTo>
                    <a:pt x="3696" y="7847"/>
                  </a:lnTo>
                  <a:lnTo>
                    <a:pt x="4056" y="8093"/>
                  </a:lnTo>
                  <a:lnTo>
                    <a:pt x="4398" y="8340"/>
                  </a:lnTo>
                  <a:lnTo>
                    <a:pt x="4758" y="8567"/>
                  </a:lnTo>
                  <a:lnTo>
                    <a:pt x="5118" y="8795"/>
                  </a:lnTo>
                  <a:lnTo>
                    <a:pt x="5497" y="8984"/>
                  </a:lnTo>
                  <a:lnTo>
                    <a:pt x="5876" y="9193"/>
                  </a:lnTo>
                  <a:lnTo>
                    <a:pt x="6255" y="9363"/>
                  </a:lnTo>
                  <a:lnTo>
                    <a:pt x="6634" y="9534"/>
                  </a:lnTo>
                  <a:lnTo>
                    <a:pt x="7032" y="9705"/>
                  </a:lnTo>
                  <a:lnTo>
                    <a:pt x="7430" y="9837"/>
                  </a:lnTo>
                  <a:lnTo>
                    <a:pt x="7847" y="9970"/>
                  </a:lnTo>
                  <a:lnTo>
                    <a:pt x="8264" y="10103"/>
                  </a:lnTo>
                  <a:lnTo>
                    <a:pt x="8681" y="10216"/>
                  </a:lnTo>
                  <a:lnTo>
                    <a:pt x="8681" y="10216"/>
                  </a:lnTo>
                  <a:lnTo>
                    <a:pt x="8719" y="10216"/>
                  </a:lnTo>
                  <a:lnTo>
                    <a:pt x="8719" y="10216"/>
                  </a:lnTo>
                  <a:lnTo>
                    <a:pt x="8776" y="10197"/>
                  </a:lnTo>
                  <a:lnTo>
                    <a:pt x="8833" y="10159"/>
                  </a:lnTo>
                  <a:lnTo>
                    <a:pt x="8871" y="10122"/>
                  </a:lnTo>
                  <a:lnTo>
                    <a:pt x="8890" y="10065"/>
                  </a:lnTo>
                  <a:lnTo>
                    <a:pt x="8890" y="9989"/>
                  </a:lnTo>
                  <a:lnTo>
                    <a:pt x="8871" y="9932"/>
                  </a:lnTo>
                  <a:lnTo>
                    <a:pt x="8833" y="9894"/>
                  </a:lnTo>
                  <a:lnTo>
                    <a:pt x="8776" y="9856"/>
                  </a:lnTo>
                  <a:lnTo>
                    <a:pt x="8776" y="9856"/>
                  </a:lnTo>
                  <a:lnTo>
                    <a:pt x="8359" y="9761"/>
                  </a:lnTo>
                  <a:lnTo>
                    <a:pt x="7942" y="9629"/>
                  </a:lnTo>
                  <a:lnTo>
                    <a:pt x="7525" y="9496"/>
                  </a:lnTo>
                  <a:lnTo>
                    <a:pt x="7127" y="9344"/>
                  </a:lnTo>
                  <a:lnTo>
                    <a:pt x="6729" y="9193"/>
                  </a:lnTo>
                  <a:lnTo>
                    <a:pt x="6350" y="9022"/>
                  </a:lnTo>
                  <a:lnTo>
                    <a:pt x="5952" y="8833"/>
                  </a:lnTo>
                  <a:lnTo>
                    <a:pt x="5592" y="8643"/>
                  </a:lnTo>
                  <a:lnTo>
                    <a:pt x="5213" y="8435"/>
                  </a:lnTo>
                  <a:lnTo>
                    <a:pt x="4852" y="8207"/>
                  </a:lnTo>
                  <a:lnTo>
                    <a:pt x="4492" y="7980"/>
                  </a:lnTo>
                  <a:lnTo>
                    <a:pt x="4151" y="7733"/>
                  </a:lnTo>
                  <a:lnTo>
                    <a:pt x="3810" y="7468"/>
                  </a:lnTo>
                  <a:lnTo>
                    <a:pt x="3469" y="7203"/>
                  </a:lnTo>
                  <a:lnTo>
                    <a:pt x="3147" y="6937"/>
                  </a:lnTo>
                  <a:lnTo>
                    <a:pt x="2824" y="6634"/>
                  </a:lnTo>
                  <a:lnTo>
                    <a:pt x="2824" y="6634"/>
                  </a:lnTo>
                  <a:lnTo>
                    <a:pt x="2768" y="6596"/>
                  </a:lnTo>
                  <a:lnTo>
                    <a:pt x="2692" y="6596"/>
                  </a:lnTo>
                  <a:lnTo>
                    <a:pt x="2692" y="6596"/>
                  </a:lnTo>
                  <a:lnTo>
                    <a:pt x="2654" y="6596"/>
                  </a:lnTo>
                  <a:lnTo>
                    <a:pt x="2597" y="6615"/>
                  </a:lnTo>
                  <a:lnTo>
                    <a:pt x="2559" y="6653"/>
                  </a:lnTo>
                  <a:lnTo>
                    <a:pt x="2540" y="6691"/>
                  </a:lnTo>
                  <a:lnTo>
                    <a:pt x="2540" y="6691"/>
                  </a:lnTo>
                  <a:lnTo>
                    <a:pt x="1858" y="5364"/>
                  </a:lnTo>
                  <a:lnTo>
                    <a:pt x="1858" y="5364"/>
                  </a:lnTo>
                  <a:lnTo>
                    <a:pt x="2275" y="5345"/>
                  </a:lnTo>
                  <a:lnTo>
                    <a:pt x="2711" y="5307"/>
                  </a:lnTo>
                  <a:lnTo>
                    <a:pt x="3147" y="5269"/>
                  </a:lnTo>
                  <a:lnTo>
                    <a:pt x="3583" y="5213"/>
                  </a:lnTo>
                  <a:lnTo>
                    <a:pt x="4435" y="5061"/>
                  </a:lnTo>
                  <a:lnTo>
                    <a:pt x="5269" y="4871"/>
                  </a:lnTo>
                  <a:lnTo>
                    <a:pt x="5269" y="4871"/>
                  </a:lnTo>
                  <a:lnTo>
                    <a:pt x="5326" y="4909"/>
                  </a:lnTo>
                  <a:lnTo>
                    <a:pt x="5326" y="4909"/>
                  </a:lnTo>
                  <a:lnTo>
                    <a:pt x="5592" y="5118"/>
                  </a:lnTo>
                  <a:lnTo>
                    <a:pt x="5876" y="5307"/>
                  </a:lnTo>
                  <a:lnTo>
                    <a:pt x="6160" y="5497"/>
                  </a:lnTo>
                  <a:lnTo>
                    <a:pt x="6445" y="5667"/>
                  </a:lnTo>
                  <a:lnTo>
                    <a:pt x="6729" y="5819"/>
                  </a:lnTo>
                  <a:lnTo>
                    <a:pt x="7032" y="5971"/>
                  </a:lnTo>
                  <a:lnTo>
                    <a:pt x="7335" y="6103"/>
                  </a:lnTo>
                  <a:lnTo>
                    <a:pt x="7658" y="6217"/>
                  </a:lnTo>
                  <a:lnTo>
                    <a:pt x="7961" y="6331"/>
                  </a:lnTo>
                  <a:lnTo>
                    <a:pt x="8283" y="6426"/>
                  </a:lnTo>
                  <a:lnTo>
                    <a:pt x="8605" y="6501"/>
                  </a:lnTo>
                  <a:lnTo>
                    <a:pt x="8927" y="6577"/>
                  </a:lnTo>
                  <a:lnTo>
                    <a:pt x="9250" y="6634"/>
                  </a:lnTo>
                  <a:lnTo>
                    <a:pt x="9591" y="6691"/>
                  </a:lnTo>
                  <a:lnTo>
                    <a:pt x="9932" y="6729"/>
                  </a:lnTo>
                  <a:lnTo>
                    <a:pt x="10273" y="6748"/>
                  </a:lnTo>
                  <a:lnTo>
                    <a:pt x="10273" y="6748"/>
                  </a:lnTo>
                  <a:lnTo>
                    <a:pt x="10273" y="6748"/>
                  </a:lnTo>
                  <a:lnTo>
                    <a:pt x="10273" y="6748"/>
                  </a:lnTo>
                  <a:lnTo>
                    <a:pt x="10349" y="6729"/>
                  </a:lnTo>
                  <a:lnTo>
                    <a:pt x="10406" y="6691"/>
                  </a:lnTo>
                  <a:lnTo>
                    <a:pt x="10425" y="6634"/>
                  </a:lnTo>
                  <a:lnTo>
                    <a:pt x="10444" y="6577"/>
                  </a:lnTo>
                  <a:lnTo>
                    <a:pt x="10425" y="6501"/>
                  </a:lnTo>
                  <a:lnTo>
                    <a:pt x="10406" y="6445"/>
                  </a:lnTo>
                  <a:lnTo>
                    <a:pt x="10349" y="6407"/>
                  </a:lnTo>
                  <a:lnTo>
                    <a:pt x="10273" y="6388"/>
                  </a:lnTo>
                  <a:lnTo>
                    <a:pt x="10273" y="6388"/>
                  </a:lnTo>
                  <a:lnTo>
                    <a:pt x="9951" y="6369"/>
                  </a:lnTo>
                  <a:lnTo>
                    <a:pt x="9648" y="6331"/>
                  </a:lnTo>
                  <a:lnTo>
                    <a:pt x="9344" y="6293"/>
                  </a:lnTo>
                  <a:lnTo>
                    <a:pt x="9041" y="6236"/>
                  </a:lnTo>
                  <a:lnTo>
                    <a:pt x="8738" y="6179"/>
                  </a:lnTo>
                  <a:lnTo>
                    <a:pt x="8435" y="6103"/>
                  </a:lnTo>
                  <a:lnTo>
                    <a:pt x="8150" y="6009"/>
                  </a:lnTo>
                  <a:lnTo>
                    <a:pt x="7866" y="5914"/>
                  </a:lnTo>
                  <a:lnTo>
                    <a:pt x="7582" y="5819"/>
                  </a:lnTo>
                  <a:lnTo>
                    <a:pt x="7297" y="5686"/>
                  </a:lnTo>
                  <a:lnTo>
                    <a:pt x="7013" y="5554"/>
                  </a:lnTo>
                  <a:lnTo>
                    <a:pt x="6748" y="5421"/>
                  </a:lnTo>
                  <a:lnTo>
                    <a:pt x="6482" y="5269"/>
                  </a:lnTo>
                  <a:lnTo>
                    <a:pt x="6217" y="5118"/>
                  </a:lnTo>
                  <a:lnTo>
                    <a:pt x="5952" y="4928"/>
                  </a:lnTo>
                  <a:lnTo>
                    <a:pt x="5705" y="4758"/>
                  </a:lnTo>
                  <a:lnTo>
                    <a:pt x="5705" y="4758"/>
                  </a:lnTo>
                  <a:lnTo>
                    <a:pt x="6122" y="4625"/>
                  </a:lnTo>
                  <a:lnTo>
                    <a:pt x="6539" y="4492"/>
                  </a:lnTo>
                  <a:lnTo>
                    <a:pt x="6937" y="4341"/>
                  </a:lnTo>
                  <a:lnTo>
                    <a:pt x="7354" y="4170"/>
                  </a:lnTo>
                  <a:lnTo>
                    <a:pt x="8150" y="3829"/>
                  </a:lnTo>
                  <a:lnTo>
                    <a:pt x="8927" y="3431"/>
                  </a:lnTo>
                  <a:lnTo>
                    <a:pt x="8927" y="3431"/>
                  </a:lnTo>
                  <a:lnTo>
                    <a:pt x="9477" y="3128"/>
                  </a:lnTo>
                  <a:lnTo>
                    <a:pt x="9761" y="2957"/>
                  </a:lnTo>
                  <a:lnTo>
                    <a:pt x="10008" y="2768"/>
                  </a:lnTo>
                  <a:lnTo>
                    <a:pt x="10140" y="2654"/>
                  </a:lnTo>
                  <a:lnTo>
                    <a:pt x="10235" y="2540"/>
                  </a:lnTo>
                  <a:lnTo>
                    <a:pt x="10330" y="2426"/>
                  </a:lnTo>
                  <a:lnTo>
                    <a:pt x="10425" y="2294"/>
                  </a:lnTo>
                  <a:lnTo>
                    <a:pt x="10482" y="2161"/>
                  </a:lnTo>
                  <a:lnTo>
                    <a:pt x="10520" y="2009"/>
                  </a:lnTo>
                  <a:lnTo>
                    <a:pt x="10557" y="1858"/>
                  </a:lnTo>
                  <a:lnTo>
                    <a:pt x="10557" y="1687"/>
                  </a:lnTo>
                  <a:lnTo>
                    <a:pt x="10557" y="1687"/>
                  </a:lnTo>
                  <a:lnTo>
                    <a:pt x="10520" y="1611"/>
                  </a:lnTo>
                  <a:lnTo>
                    <a:pt x="10482" y="1555"/>
                  </a:lnTo>
                  <a:lnTo>
                    <a:pt x="10425" y="1517"/>
                  </a:lnTo>
                  <a:lnTo>
                    <a:pt x="10349" y="1517"/>
                  </a:lnTo>
                  <a:lnTo>
                    <a:pt x="10349" y="1517"/>
                  </a:lnTo>
                  <a:lnTo>
                    <a:pt x="10292" y="1517"/>
                  </a:lnTo>
                  <a:lnTo>
                    <a:pt x="10235" y="1555"/>
                  </a:lnTo>
                  <a:lnTo>
                    <a:pt x="10197" y="1611"/>
                  </a:lnTo>
                  <a:lnTo>
                    <a:pt x="10197" y="1687"/>
                  </a:lnTo>
                  <a:lnTo>
                    <a:pt x="10197" y="1687"/>
                  </a:lnTo>
                  <a:lnTo>
                    <a:pt x="10178" y="1858"/>
                  </a:lnTo>
                  <a:lnTo>
                    <a:pt x="10140" y="2009"/>
                  </a:lnTo>
                  <a:lnTo>
                    <a:pt x="10065" y="2180"/>
                  </a:lnTo>
                  <a:lnTo>
                    <a:pt x="9951" y="2313"/>
                  </a:lnTo>
                  <a:lnTo>
                    <a:pt x="9818" y="2464"/>
                  </a:lnTo>
                  <a:lnTo>
                    <a:pt x="9667" y="2597"/>
                  </a:lnTo>
                  <a:lnTo>
                    <a:pt x="9496" y="2730"/>
                  </a:lnTo>
                  <a:lnTo>
                    <a:pt x="9325" y="2843"/>
                  </a:lnTo>
                  <a:lnTo>
                    <a:pt x="8946" y="3052"/>
                  </a:lnTo>
                  <a:lnTo>
                    <a:pt x="8548" y="3241"/>
                  </a:lnTo>
                  <a:lnTo>
                    <a:pt x="7904" y="3545"/>
                  </a:lnTo>
                  <a:lnTo>
                    <a:pt x="7904" y="3545"/>
                  </a:lnTo>
                  <a:lnTo>
                    <a:pt x="7278" y="3829"/>
                  </a:lnTo>
                  <a:lnTo>
                    <a:pt x="6634" y="4075"/>
                  </a:lnTo>
                  <a:lnTo>
                    <a:pt x="5971" y="4284"/>
                  </a:lnTo>
                  <a:lnTo>
                    <a:pt x="5326" y="4492"/>
                  </a:lnTo>
                  <a:lnTo>
                    <a:pt x="5326" y="4492"/>
                  </a:lnTo>
                  <a:lnTo>
                    <a:pt x="4644" y="4663"/>
                  </a:lnTo>
                  <a:lnTo>
                    <a:pt x="3962" y="4796"/>
                  </a:lnTo>
                  <a:lnTo>
                    <a:pt x="3279" y="4890"/>
                  </a:lnTo>
                  <a:lnTo>
                    <a:pt x="2597" y="4966"/>
                  </a:lnTo>
                  <a:lnTo>
                    <a:pt x="2597" y="4966"/>
                  </a:lnTo>
                  <a:lnTo>
                    <a:pt x="1972" y="5004"/>
                  </a:lnTo>
                  <a:lnTo>
                    <a:pt x="1365" y="5023"/>
                  </a:lnTo>
                  <a:lnTo>
                    <a:pt x="1365" y="5023"/>
                  </a:lnTo>
                  <a:lnTo>
                    <a:pt x="1346" y="5023"/>
                  </a:lnTo>
                  <a:lnTo>
                    <a:pt x="1346" y="5023"/>
                  </a:lnTo>
                  <a:lnTo>
                    <a:pt x="1232" y="5004"/>
                  </a:lnTo>
                  <a:lnTo>
                    <a:pt x="1138" y="4947"/>
                  </a:lnTo>
                  <a:lnTo>
                    <a:pt x="1043" y="4852"/>
                  </a:lnTo>
                  <a:lnTo>
                    <a:pt x="967" y="4758"/>
                  </a:lnTo>
                  <a:lnTo>
                    <a:pt x="891" y="4625"/>
                  </a:lnTo>
                  <a:lnTo>
                    <a:pt x="815" y="4492"/>
                  </a:lnTo>
                  <a:lnTo>
                    <a:pt x="702" y="4208"/>
                  </a:lnTo>
                  <a:lnTo>
                    <a:pt x="702" y="4208"/>
                  </a:lnTo>
                  <a:lnTo>
                    <a:pt x="1043" y="4208"/>
                  </a:lnTo>
                  <a:lnTo>
                    <a:pt x="1043" y="4208"/>
                  </a:lnTo>
                  <a:lnTo>
                    <a:pt x="1119" y="4208"/>
                  </a:lnTo>
                  <a:lnTo>
                    <a:pt x="1119" y="4208"/>
                  </a:lnTo>
                  <a:lnTo>
                    <a:pt x="1175" y="4208"/>
                  </a:lnTo>
                  <a:lnTo>
                    <a:pt x="1175" y="4208"/>
                  </a:lnTo>
                  <a:lnTo>
                    <a:pt x="1289" y="4208"/>
                  </a:lnTo>
                  <a:lnTo>
                    <a:pt x="1289" y="4208"/>
                  </a:lnTo>
                  <a:lnTo>
                    <a:pt x="1592" y="4227"/>
                  </a:lnTo>
                  <a:lnTo>
                    <a:pt x="1592" y="4227"/>
                  </a:lnTo>
                  <a:lnTo>
                    <a:pt x="1990" y="4208"/>
                  </a:lnTo>
                  <a:lnTo>
                    <a:pt x="2389" y="4189"/>
                  </a:lnTo>
                  <a:lnTo>
                    <a:pt x="3185" y="4132"/>
                  </a:lnTo>
                  <a:lnTo>
                    <a:pt x="3981" y="4018"/>
                  </a:lnTo>
                  <a:lnTo>
                    <a:pt x="4758" y="3867"/>
                  </a:lnTo>
                  <a:lnTo>
                    <a:pt x="4758" y="3867"/>
                  </a:lnTo>
                  <a:lnTo>
                    <a:pt x="5156" y="3772"/>
                  </a:lnTo>
                  <a:lnTo>
                    <a:pt x="5535" y="3677"/>
                  </a:lnTo>
                  <a:lnTo>
                    <a:pt x="5914" y="3564"/>
                  </a:lnTo>
                  <a:lnTo>
                    <a:pt x="6293" y="3450"/>
                  </a:lnTo>
                  <a:lnTo>
                    <a:pt x="7051" y="3185"/>
                  </a:lnTo>
                  <a:lnTo>
                    <a:pt x="7790" y="2881"/>
                  </a:lnTo>
                  <a:lnTo>
                    <a:pt x="7790" y="2881"/>
                  </a:lnTo>
                  <a:lnTo>
                    <a:pt x="8454" y="2578"/>
                  </a:lnTo>
                  <a:lnTo>
                    <a:pt x="8795" y="2407"/>
                  </a:lnTo>
                  <a:lnTo>
                    <a:pt x="9136" y="2218"/>
                  </a:lnTo>
                  <a:lnTo>
                    <a:pt x="9477" y="2009"/>
                  </a:lnTo>
                  <a:lnTo>
                    <a:pt x="9780" y="1782"/>
                  </a:lnTo>
                  <a:lnTo>
                    <a:pt x="10046" y="1517"/>
                  </a:lnTo>
                  <a:lnTo>
                    <a:pt x="10178" y="1384"/>
                  </a:lnTo>
                  <a:lnTo>
                    <a:pt x="10273" y="1251"/>
                  </a:lnTo>
                  <a:lnTo>
                    <a:pt x="10273" y="1251"/>
                  </a:lnTo>
                  <a:lnTo>
                    <a:pt x="10387" y="1062"/>
                  </a:lnTo>
                  <a:lnTo>
                    <a:pt x="10463" y="910"/>
                  </a:lnTo>
                  <a:lnTo>
                    <a:pt x="10520" y="758"/>
                  </a:lnTo>
                  <a:lnTo>
                    <a:pt x="10520" y="626"/>
                  </a:lnTo>
                  <a:lnTo>
                    <a:pt x="10501" y="512"/>
                  </a:lnTo>
                  <a:lnTo>
                    <a:pt x="10463" y="417"/>
                  </a:lnTo>
                  <a:lnTo>
                    <a:pt x="10387" y="323"/>
                  </a:lnTo>
                  <a:lnTo>
                    <a:pt x="10292" y="247"/>
                  </a:lnTo>
                  <a:lnTo>
                    <a:pt x="10178" y="171"/>
                  </a:lnTo>
                  <a:lnTo>
                    <a:pt x="10046" y="133"/>
                  </a:lnTo>
                  <a:lnTo>
                    <a:pt x="9894" y="76"/>
                  </a:lnTo>
                  <a:lnTo>
                    <a:pt x="9742" y="57"/>
                  </a:lnTo>
                  <a:lnTo>
                    <a:pt x="9382" y="0"/>
                  </a:lnTo>
                  <a:lnTo>
                    <a:pt x="8984"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a:off x="4978029" y="3974720"/>
            <a:ext cx="584571" cy="437000"/>
            <a:chOff x="-522075" y="3957700"/>
            <a:chExt cx="429800" cy="321300"/>
          </a:xfrm>
        </p:grpSpPr>
        <p:sp>
          <p:nvSpPr>
            <p:cNvPr id="38" name="Google Shape;38;p2"/>
            <p:cNvSpPr/>
            <p:nvPr/>
          </p:nvSpPr>
          <p:spPr>
            <a:xfrm>
              <a:off x="-492700" y="3957700"/>
              <a:ext cx="362050" cy="228425"/>
            </a:xfrm>
            <a:custGeom>
              <a:avLst/>
              <a:gdLst/>
              <a:ahLst/>
              <a:cxnLst/>
              <a:rect l="l" t="t" r="r" b="b"/>
              <a:pathLst>
                <a:path w="14482" h="9137" extrusionOk="0">
                  <a:moveTo>
                    <a:pt x="7468" y="1"/>
                  </a:moveTo>
                  <a:lnTo>
                    <a:pt x="7165" y="20"/>
                  </a:lnTo>
                  <a:lnTo>
                    <a:pt x="6862" y="58"/>
                  </a:lnTo>
                  <a:lnTo>
                    <a:pt x="6559" y="96"/>
                  </a:lnTo>
                  <a:lnTo>
                    <a:pt x="6255" y="153"/>
                  </a:lnTo>
                  <a:lnTo>
                    <a:pt x="5952" y="228"/>
                  </a:lnTo>
                  <a:lnTo>
                    <a:pt x="5668" y="304"/>
                  </a:lnTo>
                  <a:lnTo>
                    <a:pt x="5365" y="399"/>
                  </a:lnTo>
                  <a:lnTo>
                    <a:pt x="5080" y="513"/>
                  </a:lnTo>
                  <a:lnTo>
                    <a:pt x="4796" y="626"/>
                  </a:lnTo>
                  <a:lnTo>
                    <a:pt x="4531" y="759"/>
                  </a:lnTo>
                  <a:lnTo>
                    <a:pt x="4265" y="892"/>
                  </a:lnTo>
                  <a:lnTo>
                    <a:pt x="4000" y="1043"/>
                  </a:lnTo>
                  <a:lnTo>
                    <a:pt x="3735" y="1195"/>
                  </a:lnTo>
                  <a:lnTo>
                    <a:pt x="3488" y="1366"/>
                  </a:lnTo>
                  <a:lnTo>
                    <a:pt x="3242" y="1555"/>
                  </a:lnTo>
                  <a:lnTo>
                    <a:pt x="3014" y="1745"/>
                  </a:lnTo>
                  <a:lnTo>
                    <a:pt x="2787" y="1953"/>
                  </a:lnTo>
                  <a:lnTo>
                    <a:pt x="2578" y="2162"/>
                  </a:lnTo>
                  <a:lnTo>
                    <a:pt x="2389" y="2370"/>
                  </a:lnTo>
                  <a:lnTo>
                    <a:pt x="2199" y="2598"/>
                  </a:lnTo>
                  <a:lnTo>
                    <a:pt x="2010" y="2844"/>
                  </a:lnTo>
                  <a:lnTo>
                    <a:pt x="1839" y="3090"/>
                  </a:lnTo>
                  <a:lnTo>
                    <a:pt x="1688" y="3337"/>
                  </a:lnTo>
                  <a:lnTo>
                    <a:pt x="1555" y="3602"/>
                  </a:lnTo>
                  <a:lnTo>
                    <a:pt x="1441" y="3886"/>
                  </a:lnTo>
                  <a:lnTo>
                    <a:pt x="1328" y="4171"/>
                  </a:lnTo>
                  <a:lnTo>
                    <a:pt x="1233" y="4455"/>
                  </a:lnTo>
                  <a:lnTo>
                    <a:pt x="1157" y="4739"/>
                  </a:lnTo>
                  <a:lnTo>
                    <a:pt x="1081" y="5043"/>
                  </a:lnTo>
                  <a:lnTo>
                    <a:pt x="1043" y="5365"/>
                  </a:lnTo>
                  <a:lnTo>
                    <a:pt x="1024" y="5687"/>
                  </a:lnTo>
                  <a:lnTo>
                    <a:pt x="911" y="5687"/>
                  </a:lnTo>
                  <a:lnTo>
                    <a:pt x="854" y="5706"/>
                  </a:lnTo>
                  <a:lnTo>
                    <a:pt x="816" y="5725"/>
                  </a:lnTo>
                  <a:lnTo>
                    <a:pt x="797" y="5763"/>
                  </a:lnTo>
                  <a:lnTo>
                    <a:pt x="778" y="5801"/>
                  </a:lnTo>
                  <a:lnTo>
                    <a:pt x="607" y="5839"/>
                  </a:lnTo>
                  <a:lnTo>
                    <a:pt x="437" y="5914"/>
                  </a:lnTo>
                  <a:lnTo>
                    <a:pt x="304" y="5990"/>
                  </a:lnTo>
                  <a:lnTo>
                    <a:pt x="209" y="6104"/>
                  </a:lnTo>
                  <a:lnTo>
                    <a:pt x="115" y="6237"/>
                  </a:lnTo>
                  <a:lnTo>
                    <a:pt x="58" y="6369"/>
                  </a:lnTo>
                  <a:lnTo>
                    <a:pt x="20" y="6521"/>
                  </a:lnTo>
                  <a:lnTo>
                    <a:pt x="1" y="6692"/>
                  </a:lnTo>
                  <a:lnTo>
                    <a:pt x="20" y="6862"/>
                  </a:lnTo>
                  <a:lnTo>
                    <a:pt x="39" y="7033"/>
                  </a:lnTo>
                  <a:lnTo>
                    <a:pt x="77" y="7184"/>
                  </a:lnTo>
                  <a:lnTo>
                    <a:pt x="152" y="7355"/>
                  </a:lnTo>
                  <a:lnTo>
                    <a:pt x="228" y="7507"/>
                  </a:lnTo>
                  <a:lnTo>
                    <a:pt x="304" y="7658"/>
                  </a:lnTo>
                  <a:lnTo>
                    <a:pt x="418" y="7791"/>
                  </a:lnTo>
                  <a:lnTo>
                    <a:pt x="532" y="7924"/>
                  </a:lnTo>
                  <a:lnTo>
                    <a:pt x="664" y="8018"/>
                  </a:lnTo>
                  <a:lnTo>
                    <a:pt x="797" y="8113"/>
                  </a:lnTo>
                  <a:lnTo>
                    <a:pt x="1081" y="8284"/>
                  </a:lnTo>
                  <a:lnTo>
                    <a:pt x="1403" y="8416"/>
                  </a:lnTo>
                  <a:lnTo>
                    <a:pt x="1726" y="8530"/>
                  </a:lnTo>
                  <a:lnTo>
                    <a:pt x="2067" y="8625"/>
                  </a:lnTo>
                  <a:lnTo>
                    <a:pt x="2408" y="8701"/>
                  </a:lnTo>
                  <a:lnTo>
                    <a:pt x="3033" y="8852"/>
                  </a:lnTo>
                  <a:lnTo>
                    <a:pt x="3431" y="8928"/>
                  </a:lnTo>
                  <a:lnTo>
                    <a:pt x="3829" y="8985"/>
                  </a:lnTo>
                  <a:lnTo>
                    <a:pt x="4227" y="9042"/>
                  </a:lnTo>
                  <a:lnTo>
                    <a:pt x="4607" y="9080"/>
                  </a:lnTo>
                  <a:lnTo>
                    <a:pt x="5403" y="9137"/>
                  </a:lnTo>
                  <a:lnTo>
                    <a:pt x="7014" y="9137"/>
                  </a:lnTo>
                  <a:lnTo>
                    <a:pt x="7810" y="9080"/>
                  </a:lnTo>
                  <a:lnTo>
                    <a:pt x="8587" y="9023"/>
                  </a:lnTo>
                  <a:lnTo>
                    <a:pt x="9364" y="8928"/>
                  </a:lnTo>
                  <a:lnTo>
                    <a:pt x="10160" y="8795"/>
                  </a:lnTo>
                  <a:lnTo>
                    <a:pt x="10918" y="8644"/>
                  </a:lnTo>
                  <a:lnTo>
                    <a:pt x="11695" y="8473"/>
                  </a:lnTo>
                  <a:lnTo>
                    <a:pt x="12434" y="8265"/>
                  </a:lnTo>
                  <a:lnTo>
                    <a:pt x="12984" y="8094"/>
                  </a:lnTo>
                  <a:lnTo>
                    <a:pt x="13249" y="7980"/>
                  </a:lnTo>
                  <a:lnTo>
                    <a:pt x="13515" y="7867"/>
                  </a:lnTo>
                  <a:lnTo>
                    <a:pt x="13780" y="7715"/>
                  </a:lnTo>
                  <a:lnTo>
                    <a:pt x="14007" y="7544"/>
                  </a:lnTo>
                  <a:lnTo>
                    <a:pt x="14216" y="7355"/>
                  </a:lnTo>
                  <a:lnTo>
                    <a:pt x="14311" y="7241"/>
                  </a:lnTo>
                  <a:lnTo>
                    <a:pt x="14386" y="7127"/>
                  </a:lnTo>
                  <a:lnTo>
                    <a:pt x="14443" y="6976"/>
                  </a:lnTo>
                  <a:lnTo>
                    <a:pt x="14481" y="6824"/>
                  </a:lnTo>
                  <a:lnTo>
                    <a:pt x="14462" y="6673"/>
                  </a:lnTo>
                  <a:lnTo>
                    <a:pt x="14424" y="6540"/>
                  </a:lnTo>
                  <a:lnTo>
                    <a:pt x="14349" y="6407"/>
                  </a:lnTo>
                  <a:lnTo>
                    <a:pt x="14254" y="6275"/>
                  </a:lnTo>
                  <a:lnTo>
                    <a:pt x="14140" y="6180"/>
                  </a:lnTo>
                  <a:lnTo>
                    <a:pt x="14007" y="6104"/>
                  </a:lnTo>
                  <a:lnTo>
                    <a:pt x="13932" y="6085"/>
                  </a:lnTo>
                  <a:lnTo>
                    <a:pt x="13875" y="6104"/>
                  </a:lnTo>
                  <a:lnTo>
                    <a:pt x="13818" y="6123"/>
                  </a:lnTo>
                  <a:lnTo>
                    <a:pt x="13780" y="6161"/>
                  </a:lnTo>
                  <a:lnTo>
                    <a:pt x="13761" y="6218"/>
                  </a:lnTo>
                  <a:lnTo>
                    <a:pt x="13742" y="6275"/>
                  </a:lnTo>
                  <a:lnTo>
                    <a:pt x="13761" y="6312"/>
                  </a:lnTo>
                  <a:lnTo>
                    <a:pt x="13780" y="6369"/>
                  </a:lnTo>
                  <a:lnTo>
                    <a:pt x="13837" y="6407"/>
                  </a:lnTo>
                  <a:lnTo>
                    <a:pt x="13875" y="6616"/>
                  </a:lnTo>
                  <a:lnTo>
                    <a:pt x="13894" y="6805"/>
                  </a:lnTo>
                  <a:lnTo>
                    <a:pt x="13894" y="6957"/>
                  </a:lnTo>
                  <a:lnTo>
                    <a:pt x="13856" y="7109"/>
                  </a:lnTo>
                  <a:lnTo>
                    <a:pt x="13780" y="7241"/>
                  </a:lnTo>
                  <a:lnTo>
                    <a:pt x="13704" y="7336"/>
                  </a:lnTo>
                  <a:lnTo>
                    <a:pt x="13571" y="7431"/>
                  </a:lnTo>
                  <a:lnTo>
                    <a:pt x="13439" y="7488"/>
                  </a:lnTo>
                  <a:lnTo>
                    <a:pt x="13173" y="7620"/>
                  </a:lnTo>
                  <a:lnTo>
                    <a:pt x="12889" y="7734"/>
                  </a:lnTo>
                  <a:lnTo>
                    <a:pt x="12340" y="7924"/>
                  </a:lnTo>
                  <a:lnTo>
                    <a:pt x="11979" y="8037"/>
                  </a:lnTo>
                  <a:lnTo>
                    <a:pt x="11600" y="8132"/>
                  </a:lnTo>
                  <a:lnTo>
                    <a:pt x="10842" y="8284"/>
                  </a:lnTo>
                  <a:lnTo>
                    <a:pt x="9932" y="8454"/>
                  </a:lnTo>
                  <a:lnTo>
                    <a:pt x="9004" y="8587"/>
                  </a:lnTo>
                  <a:lnTo>
                    <a:pt x="8075" y="8701"/>
                  </a:lnTo>
                  <a:lnTo>
                    <a:pt x="7146" y="8757"/>
                  </a:lnTo>
                  <a:lnTo>
                    <a:pt x="6635" y="8795"/>
                  </a:lnTo>
                  <a:lnTo>
                    <a:pt x="6123" y="8795"/>
                  </a:lnTo>
                  <a:lnTo>
                    <a:pt x="5459" y="8776"/>
                  </a:lnTo>
                  <a:lnTo>
                    <a:pt x="4777" y="8739"/>
                  </a:lnTo>
                  <a:lnTo>
                    <a:pt x="4114" y="8663"/>
                  </a:lnTo>
                  <a:lnTo>
                    <a:pt x="3450" y="8568"/>
                  </a:lnTo>
                  <a:lnTo>
                    <a:pt x="3052" y="8492"/>
                  </a:lnTo>
                  <a:lnTo>
                    <a:pt x="2673" y="8397"/>
                  </a:lnTo>
                  <a:lnTo>
                    <a:pt x="1934" y="8189"/>
                  </a:lnTo>
                  <a:lnTo>
                    <a:pt x="1669" y="8113"/>
                  </a:lnTo>
                  <a:lnTo>
                    <a:pt x="1441" y="8018"/>
                  </a:lnTo>
                  <a:lnTo>
                    <a:pt x="1195" y="7905"/>
                  </a:lnTo>
                  <a:lnTo>
                    <a:pt x="967" y="7791"/>
                  </a:lnTo>
                  <a:lnTo>
                    <a:pt x="873" y="7734"/>
                  </a:lnTo>
                  <a:lnTo>
                    <a:pt x="778" y="7639"/>
                  </a:lnTo>
                  <a:lnTo>
                    <a:pt x="683" y="7544"/>
                  </a:lnTo>
                  <a:lnTo>
                    <a:pt x="588" y="7412"/>
                  </a:lnTo>
                  <a:lnTo>
                    <a:pt x="513" y="7298"/>
                  </a:lnTo>
                  <a:lnTo>
                    <a:pt x="437" y="7146"/>
                  </a:lnTo>
                  <a:lnTo>
                    <a:pt x="380" y="7014"/>
                  </a:lnTo>
                  <a:lnTo>
                    <a:pt x="342" y="6862"/>
                  </a:lnTo>
                  <a:lnTo>
                    <a:pt x="323" y="6729"/>
                  </a:lnTo>
                  <a:lnTo>
                    <a:pt x="323" y="6597"/>
                  </a:lnTo>
                  <a:lnTo>
                    <a:pt x="342" y="6483"/>
                  </a:lnTo>
                  <a:lnTo>
                    <a:pt x="399" y="6369"/>
                  </a:lnTo>
                  <a:lnTo>
                    <a:pt x="475" y="6275"/>
                  </a:lnTo>
                  <a:lnTo>
                    <a:pt x="588" y="6199"/>
                  </a:lnTo>
                  <a:lnTo>
                    <a:pt x="740" y="6161"/>
                  </a:lnTo>
                  <a:lnTo>
                    <a:pt x="948" y="6142"/>
                  </a:lnTo>
                  <a:lnTo>
                    <a:pt x="1024" y="6142"/>
                  </a:lnTo>
                  <a:lnTo>
                    <a:pt x="1062" y="6104"/>
                  </a:lnTo>
                  <a:lnTo>
                    <a:pt x="1100" y="6066"/>
                  </a:lnTo>
                  <a:lnTo>
                    <a:pt x="1119" y="6028"/>
                  </a:lnTo>
                  <a:lnTo>
                    <a:pt x="1290" y="6047"/>
                  </a:lnTo>
                  <a:lnTo>
                    <a:pt x="1460" y="6085"/>
                  </a:lnTo>
                  <a:lnTo>
                    <a:pt x="1631" y="6142"/>
                  </a:lnTo>
                  <a:lnTo>
                    <a:pt x="1801" y="6218"/>
                  </a:lnTo>
                  <a:lnTo>
                    <a:pt x="2143" y="6388"/>
                  </a:lnTo>
                  <a:lnTo>
                    <a:pt x="2446" y="6540"/>
                  </a:lnTo>
                  <a:lnTo>
                    <a:pt x="3128" y="6805"/>
                  </a:lnTo>
                  <a:lnTo>
                    <a:pt x="3829" y="7033"/>
                  </a:lnTo>
                  <a:lnTo>
                    <a:pt x="4190" y="7146"/>
                  </a:lnTo>
                  <a:lnTo>
                    <a:pt x="4550" y="7241"/>
                  </a:lnTo>
                  <a:lnTo>
                    <a:pt x="5289" y="7393"/>
                  </a:lnTo>
                  <a:lnTo>
                    <a:pt x="6028" y="7507"/>
                  </a:lnTo>
                  <a:lnTo>
                    <a:pt x="6767" y="7601"/>
                  </a:lnTo>
                  <a:lnTo>
                    <a:pt x="7374" y="7639"/>
                  </a:lnTo>
                  <a:lnTo>
                    <a:pt x="7999" y="7658"/>
                  </a:lnTo>
                  <a:lnTo>
                    <a:pt x="8587" y="7639"/>
                  </a:lnTo>
                  <a:lnTo>
                    <a:pt x="9174" y="7601"/>
                  </a:lnTo>
                  <a:lnTo>
                    <a:pt x="9762" y="7544"/>
                  </a:lnTo>
                  <a:lnTo>
                    <a:pt x="10349" y="7450"/>
                  </a:lnTo>
                  <a:lnTo>
                    <a:pt x="10937" y="7336"/>
                  </a:lnTo>
                  <a:lnTo>
                    <a:pt x="11506" y="7203"/>
                  </a:lnTo>
                  <a:lnTo>
                    <a:pt x="12074" y="7052"/>
                  </a:lnTo>
                  <a:lnTo>
                    <a:pt x="12643" y="6862"/>
                  </a:lnTo>
                  <a:lnTo>
                    <a:pt x="12700" y="6824"/>
                  </a:lnTo>
                  <a:lnTo>
                    <a:pt x="12738" y="6786"/>
                  </a:lnTo>
                  <a:lnTo>
                    <a:pt x="12756" y="6729"/>
                  </a:lnTo>
                  <a:lnTo>
                    <a:pt x="12756" y="6673"/>
                  </a:lnTo>
                  <a:lnTo>
                    <a:pt x="12738" y="6616"/>
                  </a:lnTo>
                  <a:lnTo>
                    <a:pt x="12700" y="6559"/>
                  </a:lnTo>
                  <a:lnTo>
                    <a:pt x="12662" y="6540"/>
                  </a:lnTo>
                  <a:lnTo>
                    <a:pt x="12605" y="6521"/>
                  </a:lnTo>
                  <a:lnTo>
                    <a:pt x="12548" y="6521"/>
                  </a:lnTo>
                  <a:lnTo>
                    <a:pt x="11979" y="6710"/>
                  </a:lnTo>
                  <a:lnTo>
                    <a:pt x="11411" y="6862"/>
                  </a:lnTo>
                  <a:lnTo>
                    <a:pt x="10842" y="6995"/>
                  </a:lnTo>
                  <a:lnTo>
                    <a:pt x="10255" y="7109"/>
                  </a:lnTo>
                  <a:lnTo>
                    <a:pt x="9667" y="7184"/>
                  </a:lnTo>
                  <a:lnTo>
                    <a:pt x="9098" y="7241"/>
                  </a:lnTo>
                  <a:lnTo>
                    <a:pt x="8511" y="7279"/>
                  </a:lnTo>
                  <a:lnTo>
                    <a:pt x="7923" y="7298"/>
                  </a:lnTo>
                  <a:lnTo>
                    <a:pt x="7203" y="7279"/>
                  </a:lnTo>
                  <a:lnTo>
                    <a:pt x="6483" y="7222"/>
                  </a:lnTo>
                  <a:lnTo>
                    <a:pt x="6085" y="7184"/>
                  </a:lnTo>
                  <a:lnTo>
                    <a:pt x="5687" y="7109"/>
                  </a:lnTo>
                  <a:lnTo>
                    <a:pt x="5289" y="7052"/>
                  </a:lnTo>
                  <a:lnTo>
                    <a:pt x="4910" y="6957"/>
                  </a:lnTo>
                  <a:lnTo>
                    <a:pt x="4133" y="6767"/>
                  </a:lnTo>
                  <a:lnTo>
                    <a:pt x="3356" y="6521"/>
                  </a:lnTo>
                  <a:lnTo>
                    <a:pt x="3128" y="6426"/>
                  </a:lnTo>
                  <a:lnTo>
                    <a:pt x="2882" y="6312"/>
                  </a:lnTo>
                  <a:lnTo>
                    <a:pt x="2389" y="6066"/>
                  </a:lnTo>
                  <a:lnTo>
                    <a:pt x="2124" y="5952"/>
                  </a:lnTo>
                  <a:lnTo>
                    <a:pt x="1877" y="5839"/>
                  </a:lnTo>
                  <a:lnTo>
                    <a:pt x="1631" y="5763"/>
                  </a:lnTo>
                  <a:lnTo>
                    <a:pt x="1365" y="5706"/>
                  </a:lnTo>
                  <a:lnTo>
                    <a:pt x="1384" y="5403"/>
                  </a:lnTo>
                  <a:lnTo>
                    <a:pt x="1422" y="5118"/>
                  </a:lnTo>
                  <a:lnTo>
                    <a:pt x="1479" y="4834"/>
                  </a:lnTo>
                  <a:lnTo>
                    <a:pt x="1555" y="4569"/>
                  </a:lnTo>
                  <a:lnTo>
                    <a:pt x="1631" y="4303"/>
                  </a:lnTo>
                  <a:lnTo>
                    <a:pt x="1726" y="4038"/>
                  </a:lnTo>
                  <a:lnTo>
                    <a:pt x="1839" y="3792"/>
                  </a:lnTo>
                  <a:lnTo>
                    <a:pt x="1972" y="3564"/>
                  </a:lnTo>
                  <a:lnTo>
                    <a:pt x="2105" y="3318"/>
                  </a:lnTo>
                  <a:lnTo>
                    <a:pt x="2237" y="3109"/>
                  </a:lnTo>
                  <a:lnTo>
                    <a:pt x="2408" y="2882"/>
                  </a:lnTo>
                  <a:lnTo>
                    <a:pt x="2578" y="2673"/>
                  </a:lnTo>
                  <a:lnTo>
                    <a:pt x="2749" y="2484"/>
                  </a:lnTo>
                  <a:lnTo>
                    <a:pt x="2939" y="2294"/>
                  </a:lnTo>
                  <a:lnTo>
                    <a:pt x="3128" y="2105"/>
                  </a:lnTo>
                  <a:lnTo>
                    <a:pt x="3337" y="1934"/>
                  </a:lnTo>
                  <a:lnTo>
                    <a:pt x="3545" y="1764"/>
                  </a:lnTo>
                  <a:lnTo>
                    <a:pt x="3773" y="1612"/>
                  </a:lnTo>
                  <a:lnTo>
                    <a:pt x="4227" y="1328"/>
                  </a:lnTo>
                  <a:lnTo>
                    <a:pt x="4720" y="1081"/>
                  </a:lnTo>
                  <a:lnTo>
                    <a:pt x="5232" y="873"/>
                  </a:lnTo>
                  <a:lnTo>
                    <a:pt x="5763" y="683"/>
                  </a:lnTo>
                  <a:lnTo>
                    <a:pt x="6293" y="532"/>
                  </a:lnTo>
                  <a:lnTo>
                    <a:pt x="6843" y="437"/>
                  </a:lnTo>
                  <a:lnTo>
                    <a:pt x="7393" y="361"/>
                  </a:lnTo>
                  <a:lnTo>
                    <a:pt x="7658" y="342"/>
                  </a:lnTo>
                  <a:lnTo>
                    <a:pt x="8208" y="342"/>
                  </a:lnTo>
                  <a:lnTo>
                    <a:pt x="8454" y="361"/>
                  </a:lnTo>
                  <a:lnTo>
                    <a:pt x="8719" y="399"/>
                  </a:lnTo>
                  <a:lnTo>
                    <a:pt x="8966" y="437"/>
                  </a:lnTo>
                  <a:lnTo>
                    <a:pt x="9231" y="494"/>
                  </a:lnTo>
                  <a:lnTo>
                    <a:pt x="9459" y="570"/>
                  </a:lnTo>
                  <a:lnTo>
                    <a:pt x="9705" y="645"/>
                  </a:lnTo>
                  <a:lnTo>
                    <a:pt x="9932" y="740"/>
                  </a:lnTo>
                  <a:lnTo>
                    <a:pt x="10179" y="854"/>
                  </a:lnTo>
                  <a:lnTo>
                    <a:pt x="10387" y="968"/>
                  </a:lnTo>
                  <a:lnTo>
                    <a:pt x="10615" y="1100"/>
                  </a:lnTo>
                  <a:lnTo>
                    <a:pt x="10823" y="1233"/>
                  </a:lnTo>
                  <a:lnTo>
                    <a:pt x="11032" y="1403"/>
                  </a:lnTo>
                  <a:lnTo>
                    <a:pt x="11240" y="1574"/>
                  </a:lnTo>
                  <a:lnTo>
                    <a:pt x="11430" y="1745"/>
                  </a:lnTo>
                  <a:lnTo>
                    <a:pt x="11619" y="1953"/>
                  </a:lnTo>
                  <a:lnTo>
                    <a:pt x="11979" y="2370"/>
                  </a:lnTo>
                  <a:lnTo>
                    <a:pt x="12150" y="2617"/>
                  </a:lnTo>
                  <a:lnTo>
                    <a:pt x="12321" y="2863"/>
                  </a:lnTo>
                  <a:lnTo>
                    <a:pt x="12491" y="3109"/>
                  </a:lnTo>
                  <a:lnTo>
                    <a:pt x="12643" y="3394"/>
                  </a:lnTo>
                  <a:lnTo>
                    <a:pt x="12775" y="3659"/>
                  </a:lnTo>
                  <a:lnTo>
                    <a:pt x="12908" y="3943"/>
                  </a:lnTo>
                  <a:lnTo>
                    <a:pt x="13003" y="4228"/>
                  </a:lnTo>
                  <a:lnTo>
                    <a:pt x="13098" y="4512"/>
                  </a:lnTo>
                  <a:lnTo>
                    <a:pt x="13154" y="4796"/>
                  </a:lnTo>
                  <a:lnTo>
                    <a:pt x="13192" y="5099"/>
                  </a:lnTo>
                  <a:lnTo>
                    <a:pt x="13211" y="5384"/>
                  </a:lnTo>
                  <a:lnTo>
                    <a:pt x="13192" y="5668"/>
                  </a:lnTo>
                  <a:lnTo>
                    <a:pt x="13154" y="5933"/>
                  </a:lnTo>
                  <a:lnTo>
                    <a:pt x="13060" y="6218"/>
                  </a:lnTo>
                  <a:lnTo>
                    <a:pt x="13060" y="6256"/>
                  </a:lnTo>
                  <a:lnTo>
                    <a:pt x="13060" y="6294"/>
                  </a:lnTo>
                  <a:lnTo>
                    <a:pt x="13098" y="6369"/>
                  </a:lnTo>
                  <a:lnTo>
                    <a:pt x="13154" y="6407"/>
                  </a:lnTo>
                  <a:lnTo>
                    <a:pt x="13230" y="6426"/>
                  </a:lnTo>
                  <a:lnTo>
                    <a:pt x="13287" y="6426"/>
                  </a:lnTo>
                  <a:lnTo>
                    <a:pt x="13325" y="6407"/>
                  </a:lnTo>
                  <a:lnTo>
                    <a:pt x="13363" y="6369"/>
                  </a:lnTo>
                  <a:lnTo>
                    <a:pt x="13401" y="6312"/>
                  </a:lnTo>
                  <a:lnTo>
                    <a:pt x="13496" y="6028"/>
                  </a:lnTo>
                  <a:lnTo>
                    <a:pt x="13553" y="5725"/>
                  </a:lnTo>
                  <a:lnTo>
                    <a:pt x="13571" y="5441"/>
                  </a:lnTo>
                  <a:lnTo>
                    <a:pt x="13553" y="5137"/>
                  </a:lnTo>
                  <a:lnTo>
                    <a:pt x="13534" y="4853"/>
                  </a:lnTo>
                  <a:lnTo>
                    <a:pt x="13477" y="4569"/>
                  </a:lnTo>
                  <a:lnTo>
                    <a:pt x="13382" y="4284"/>
                  </a:lnTo>
                  <a:lnTo>
                    <a:pt x="13287" y="4000"/>
                  </a:lnTo>
                  <a:lnTo>
                    <a:pt x="13173" y="3716"/>
                  </a:lnTo>
                  <a:lnTo>
                    <a:pt x="13041" y="3450"/>
                  </a:lnTo>
                  <a:lnTo>
                    <a:pt x="12889" y="3166"/>
                  </a:lnTo>
                  <a:lnTo>
                    <a:pt x="12738" y="2901"/>
                  </a:lnTo>
                  <a:lnTo>
                    <a:pt x="12396" y="2408"/>
                  </a:lnTo>
                  <a:lnTo>
                    <a:pt x="12055" y="1934"/>
                  </a:lnTo>
                  <a:lnTo>
                    <a:pt x="11866" y="1707"/>
                  </a:lnTo>
                  <a:lnTo>
                    <a:pt x="11657" y="1479"/>
                  </a:lnTo>
                  <a:lnTo>
                    <a:pt x="11449" y="1271"/>
                  </a:lnTo>
                  <a:lnTo>
                    <a:pt x="11221" y="1081"/>
                  </a:lnTo>
                  <a:lnTo>
                    <a:pt x="10994" y="911"/>
                  </a:lnTo>
                  <a:lnTo>
                    <a:pt x="10766" y="759"/>
                  </a:lnTo>
                  <a:lnTo>
                    <a:pt x="10520" y="626"/>
                  </a:lnTo>
                  <a:lnTo>
                    <a:pt x="10255" y="494"/>
                  </a:lnTo>
                  <a:lnTo>
                    <a:pt x="9989" y="380"/>
                  </a:lnTo>
                  <a:lnTo>
                    <a:pt x="9724" y="285"/>
                  </a:lnTo>
                  <a:lnTo>
                    <a:pt x="9459" y="209"/>
                  </a:lnTo>
                  <a:lnTo>
                    <a:pt x="9174" y="134"/>
                  </a:lnTo>
                  <a:lnTo>
                    <a:pt x="8890" y="77"/>
                  </a:lnTo>
                  <a:lnTo>
                    <a:pt x="8587" y="39"/>
                  </a:lnTo>
                  <a:lnTo>
                    <a:pt x="8283" y="20"/>
                  </a:lnTo>
                  <a:lnTo>
                    <a:pt x="7980"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92700" y="3957700"/>
              <a:ext cx="362050" cy="228425"/>
            </a:xfrm>
            <a:custGeom>
              <a:avLst/>
              <a:gdLst/>
              <a:ahLst/>
              <a:cxnLst/>
              <a:rect l="l" t="t" r="r" b="b"/>
              <a:pathLst>
                <a:path w="14482" h="9137" fill="none" extrusionOk="0">
                  <a:moveTo>
                    <a:pt x="7791" y="1"/>
                  </a:moveTo>
                  <a:lnTo>
                    <a:pt x="7791" y="1"/>
                  </a:lnTo>
                  <a:lnTo>
                    <a:pt x="7468" y="1"/>
                  </a:lnTo>
                  <a:lnTo>
                    <a:pt x="7165" y="20"/>
                  </a:lnTo>
                  <a:lnTo>
                    <a:pt x="6862" y="58"/>
                  </a:lnTo>
                  <a:lnTo>
                    <a:pt x="6559" y="96"/>
                  </a:lnTo>
                  <a:lnTo>
                    <a:pt x="6255" y="153"/>
                  </a:lnTo>
                  <a:lnTo>
                    <a:pt x="5952" y="228"/>
                  </a:lnTo>
                  <a:lnTo>
                    <a:pt x="5668" y="304"/>
                  </a:lnTo>
                  <a:lnTo>
                    <a:pt x="5365" y="399"/>
                  </a:lnTo>
                  <a:lnTo>
                    <a:pt x="5080" y="513"/>
                  </a:lnTo>
                  <a:lnTo>
                    <a:pt x="4796" y="626"/>
                  </a:lnTo>
                  <a:lnTo>
                    <a:pt x="4531" y="759"/>
                  </a:lnTo>
                  <a:lnTo>
                    <a:pt x="4265" y="892"/>
                  </a:lnTo>
                  <a:lnTo>
                    <a:pt x="4000" y="1043"/>
                  </a:lnTo>
                  <a:lnTo>
                    <a:pt x="3735" y="1195"/>
                  </a:lnTo>
                  <a:lnTo>
                    <a:pt x="3488" y="1366"/>
                  </a:lnTo>
                  <a:lnTo>
                    <a:pt x="3242" y="1555"/>
                  </a:lnTo>
                  <a:lnTo>
                    <a:pt x="3014" y="1745"/>
                  </a:lnTo>
                  <a:lnTo>
                    <a:pt x="2787" y="1953"/>
                  </a:lnTo>
                  <a:lnTo>
                    <a:pt x="2578" y="2162"/>
                  </a:lnTo>
                  <a:lnTo>
                    <a:pt x="2389" y="2370"/>
                  </a:lnTo>
                  <a:lnTo>
                    <a:pt x="2199" y="2598"/>
                  </a:lnTo>
                  <a:lnTo>
                    <a:pt x="2010" y="2844"/>
                  </a:lnTo>
                  <a:lnTo>
                    <a:pt x="1839" y="3090"/>
                  </a:lnTo>
                  <a:lnTo>
                    <a:pt x="1688" y="3337"/>
                  </a:lnTo>
                  <a:lnTo>
                    <a:pt x="1555" y="3602"/>
                  </a:lnTo>
                  <a:lnTo>
                    <a:pt x="1441" y="3886"/>
                  </a:lnTo>
                  <a:lnTo>
                    <a:pt x="1328" y="4171"/>
                  </a:lnTo>
                  <a:lnTo>
                    <a:pt x="1233" y="4455"/>
                  </a:lnTo>
                  <a:lnTo>
                    <a:pt x="1157" y="4739"/>
                  </a:lnTo>
                  <a:lnTo>
                    <a:pt x="1081" y="5043"/>
                  </a:lnTo>
                  <a:lnTo>
                    <a:pt x="1043" y="5365"/>
                  </a:lnTo>
                  <a:lnTo>
                    <a:pt x="1024" y="5687"/>
                  </a:lnTo>
                  <a:lnTo>
                    <a:pt x="1024" y="5687"/>
                  </a:lnTo>
                  <a:lnTo>
                    <a:pt x="911" y="5687"/>
                  </a:lnTo>
                  <a:lnTo>
                    <a:pt x="911" y="5687"/>
                  </a:lnTo>
                  <a:lnTo>
                    <a:pt x="854" y="5706"/>
                  </a:lnTo>
                  <a:lnTo>
                    <a:pt x="816" y="5725"/>
                  </a:lnTo>
                  <a:lnTo>
                    <a:pt x="797" y="5763"/>
                  </a:lnTo>
                  <a:lnTo>
                    <a:pt x="778" y="5801"/>
                  </a:lnTo>
                  <a:lnTo>
                    <a:pt x="778" y="5801"/>
                  </a:lnTo>
                  <a:lnTo>
                    <a:pt x="607" y="5839"/>
                  </a:lnTo>
                  <a:lnTo>
                    <a:pt x="437" y="5914"/>
                  </a:lnTo>
                  <a:lnTo>
                    <a:pt x="304" y="5990"/>
                  </a:lnTo>
                  <a:lnTo>
                    <a:pt x="209" y="6104"/>
                  </a:lnTo>
                  <a:lnTo>
                    <a:pt x="115" y="6237"/>
                  </a:lnTo>
                  <a:lnTo>
                    <a:pt x="58" y="6369"/>
                  </a:lnTo>
                  <a:lnTo>
                    <a:pt x="20" y="6521"/>
                  </a:lnTo>
                  <a:lnTo>
                    <a:pt x="1" y="6692"/>
                  </a:lnTo>
                  <a:lnTo>
                    <a:pt x="20" y="6862"/>
                  </a:lnTo>
                  <a:lnTo>
                    <a:pt x="39" y="7033"/>
                  </a:lnTo>
                  <a:lnTo>
                    <a:pt x="77" y="7184"/>
                  </a:lnTo>
                  <a:lnTo>
                    <a:pt x="152" y="7355"/>
                  </a:lnTo>
                  <a:lnTo>
                    <a:pt x="228" y="7507"/>
                  </a:lnTo>
                  <a:lnTo>
                    <a:pt x="304" y="7658"/>
                  </a:lnTo>
                  <a:lnTo>
                    <a:pt x="418" y="7791"/>
                  </a:lnTo>
                  <a:lnTo>
                    <a:pt x="532" y="7924"/>
                  </a:lnTo>
                  <a:lnTo>
                    <a:pt x="532" y="7924"/>
                  </a:lnTo>
                  <a:lnTo>
                    <a:pt x="664" y="8018"/>
                  </a:lnTo>
                  <a:lnTo>
                    <a:pt x="797" y="8113"/>
                  </a:lnTo>
                  <a:lnTo>
                    <a:pt x="1081" y="8284"/>
                  </a:lnTo>
                  <a:lnTo>
                    <a:pt x="1403" y="8416"/>
                  </a:lnTo>
                  <a:lnTo>
                    <a:pt x="1726" y="8530"/>
                  </a:lnTo>
                  <a:lnTo>
                    <a:pt x="2067" y="8625"/>
                  </a:lnTo>
                  <a:lnTo>
                    <a:pt x="2408" y="8701"/>
                  </a:lnTo>
                  <a:lnTo>
                    <a:pt x="3033" y="8852"/>
                  </a:lnTo>
                  <a:lnTo>
                    <a:pt x="3033" y="8852"/>
                  </a:lnTo>
                  <a:lnTo>
                    <a:pt x="3431" y="8928"/>
                  </a:lnTo>
                  <a:lnTo>
                    <a:pt x="3829" y="8985"/>
                  </a:lnTo>
                  <a:lnTo>
                    <a:pt x="4227" y="9042"/>
                  </a:lnTo>
                  <a:lnTo>
                    <a:pt x="4607" y="9080"/>
                  </a:lnTo>
                  <a:lnTo>
                    <a:pt x="5403" y="9137"/>
                  </a:lnTo>
                  <a:lnTo>
                    <a:pt x="6199" y="9137"/>
                  </a:lnTo>
                  <a:lnTo>
                    <a:pt x="6199" y="9137"/>
                  </a:lnTo>
                  <a:lnTo>
                    <a:pt x="6255" y="9137"/>
                  </a:lnTo>
                  <a:lnTo>
                    <a:pt x="6255" y="9137"/>
                  </a:lnTo>
                  <a:lnTo>
                    <a:pt x="7014" y="9137"/>
                  </a:lnTo>
                  <a:lnTo>
                    <a:pt x="7810" y="9080"/>
                  </a:lnTo>
                  <a:lnTo>
                    <a:pt x="8587" y="9023"/>
                  </a:lnTo>
                  <a:lnTo>
                    <a:pt x="9364" y="8928"/>
                  </a:lnTo>
                  <a:lnTo>
                    <a:pt x="10160" y="8795"/>
                  </a:lnTo>
                  <a:lnTo>
                    <a:pt x="10918" y="8644"/>
                  </a:lnTo>
                  <a:lnTo>
                    <a:pt x="11695" y="8473"/>
                  </a:lnTo>
                  <a:lnTo>
                    <a:pt x="12434" y="8265"/>
                  </a:lnTo>
                  <a:lnTo>
                    <a:pt x="12434" y="8265"/>
                  </a:lnTo>
                  <a:lnTo>
                    <a:pt x="12984" y="8094"/>
                  </a:lnTo>
                  <a:lnTo>
                    <a:pt x="13249" y="7980"/>
                  </a:lnTo>
                  <a:lnTo>
                    <a:pt x="13515" y="7867"/>
                  </a:lnTo>
                  <a:lnTo>
                    <a:pt x="13780" y="7715"/>
                  </a:lnTo>
                  <a:lnTo>
                    <a:pt x="14007" y="7544"/>
                  </a:lnTo>
                  <a:lnTo>
                    <a:pt x="14216" y="7355"/>
                  </a:lnTo>
                  <a:lnTo>
                    <a:pt x="14311" y="7241"/>
                  </a:lnTo>
                  <a:lnTo>
                    <a:pt x="14386" y="7127"/>
                  </a:lnTo>
                  <a:lnTo>
                    <a:pt x="14386" y="7127"/>
                  </a:lnTo>
                  <a:lnTo>
                    <a:pt x="14443" y="6976"/>
                  </a:lnTo>
                  <a:lnTo>
                    <a:pt x="14481" y="6824"/>
                  </a:lnTo>
                  <a:lnTo>
                    <a:pt x="14462" y="6673"/>
                  </a:lnTo>
                  <a:lnTo>
                    <a:pt x="14424" y="6540"/>
                  </a:lnTo>
                  <a:lnTo>
                    <a:pt x="14349" y="6407"/>
                  </a:lnTo>
                  <a:lnTo>
                    <a:pt x="14254" y="6275"/>
                  </a:lnTo>
                  <a:lnTo>
                    <a:pt x="14140" y="6180"/>
                  </a:lnTo>
                  <a:lnTo>
                    <a:pt x="14007" y="6104"/>
                  </a:lnTo>
                  <a:lnTo>
                    <a:pt x="14007" y="6104"/>
                  </a:lnTo>
                  <a:lnTo>
                    <a:pt x="13932" y="6085"/>
                  </a:lnTo>
                  <a:lnTo>
                    <a:pt x="13932" y="6085"/>
                  </a:lnTo>
                  <a:lnTo>
                    <a:pt x="13875" y="6104"/>
                  </a:lnTo>
                  <a:lnTo>
                    <a:pt x="13818" y="6123"/>
                  </a:lnTo>
                  <a:lnTo>
                    <a:pt x="13780" y="6161"/>
                  </a:lnTo>
                  <a:lnTo>
                    <a:pt x="13761" y="6218"/>
                  </a:lnTo>
                  <a:lnTo>
                    <a:pt x="13742" y="6275"/>
                  </a:lnTo>
                  <a:lnTo>
                    <a:pt x="13761" y="6312"/>
                  </a:lnTo>
                  <a:lnTo>
                    <a:pt x="13780" y="6369"/>
                  </a:lnTo>
                  <a:lnTo>
                    <a:pt x="13837" y="6407"/>
                  </a:lnTo>
                  <a:lnTo>
                    <a:pt x="13837" y="6407"/>
                  </a:lnTo>
                  <a:lnTo>
                    <a:pt x="13875" y="6616"/>
                  </a:lnTo>
                  <a:lnTo>
                    <a:pt x="13894" y="6805"/>
                  </a:lnTo>
                  <a:lnTo>
                    <a:pt x="13894" y="6957"/>
                  </a:lnTo>
                  <a:lnTo>
                    <a:pt x="13856" y="7109"/>
                  </a:lnTo>
                  <a:lnTo>
                    <a:pt x="13780" y="7241"/>
                  </a:lnTo>
                  <a:lnTo>
                    <a:pt x="13704" y="7336"/>
                  </a:lnTo>
                  <a:lnTo>
                    <a:pt x="13571" y="7431"/>
                  </a:lnTo>
                  <a:lnTo>
                    <a:pt x="13439" y="7488"/>
                  </a:lnTo>
                  <a:lnTo>
                    <a:pt x="13439" y="7488"/>
                  </a:lnTo>
                  <a:lnTo>
                    <a:pt x="13173" y="7620"/>
                  </a:lnTo>
                  <a:lnTo>
                    <a:pt x="12889" y="7734"/>
                  </a:lnTo>
                  <a:lnTo>
                    <a:pt x="12340" y="7924"/>
                  </a:lnTo>
                  <a:lnTo>
                    <a:pt x="12340" y="7924"/>
                  </a:lnTo>
                  <a:lnTo>
                    <a:pt x="11979" y="8037"/>
                  </a:lnTo>
                  <a:lnTo>
                    <a:pt x="11600" y="8132"/>
                  </a:lnTo>
                  <a:lnTo>
                    <a:pt x="10842" y="8284"/>
                  </a:lnTo>
                  <a:lnTo>
                    <a:pt x="10842" y="8284"/>
                  </a:lnTo>
                  <a:lnTo>
                    <a:pt x="9932" y="8454"/>
                  </a:lnTo>
                  <a:lnTo>
                    <a:pt x="9004" y="8587"/>
                  </a:lnTo>
                  <a:lnTo>
                    <a:pt x="8075" y="8701"/>
                  </a:lnTo>
                  <a:lnTo>
                    <a:pt x="7146" y="8757"/>
                  </a:lnTo>
                  <a:lnTo>
                    <a:pt x="7146" y="8757"/>
                  </a:lnTo>
                  <a:lnTo>
                    <a:pt x="6635" y="8795"/>
                  </a:lnTo>
                  <a:lnTo>
                    <a:pt x="6123" y="8795"/>
                  </a:lnTo>
                  <a:lnTo>
                    <a:pt x="6123" y="8795"/>
                  </a:lnTo>
                  <a:lnTo>
                    <a:pt x="5459" y="8776"/>
                  </a:lnTo>
                  <a:lnTo>
                    <a:pt x="4777" y="8739"/>
                  </a:lnTo>
                  <a:lnTo>
                    <a:pt x="4114" y="8663"/>
                  </a:lnTo>
                  <a:lnTo>
                    <a:pt x="3450" y="8568"/>
                  </a:lnTo>
                  <a:lnTo>
                    <a:pt x="3450" y="8568"/>
                  </a:lnTo>
                  <a:lnTo>
                    <a:pt x="3052" y="8492"/>
                  </a:lnTo>
                  <a:lnTo>
                    <a:pt x="2673" y="8397"/>
                  </a:lnTo>
                  <a:lnTo>
                    <a:pt x="1934" y="8189"/>
                  </a:lnTo>
                  <a:lnTo>
                    <a:pt x="1934" y="8189"/>
                  </a:lnTo>
                  <a:lnTo>
                    <a:pt x="1669" y="8113"/>
                  </a:lnTo>
                  <a:lnTo>
                    <a:pt x="1441" y="8018"/>
                  </a:lnTo>
                  <a:lnTo>
                    <a:pt x="1195" y="7905"/>
                  </a:lnTo>
                  <a:lnTo>
                    <a:pt x="967" y="7791"/>
                  </a:lnTo>
                  <a:lnTo>
                    <a:pt x="967" y="7791"/>
                  </a:lnTo>
                  <a:lnTo>
                    <a:pt x="873" y="7734"/>
                  </a:lnTo>
                  <a:lnTo>
                    <a:pt x="778" y="7639"/>
                  </a:lnTo>
                  <a:lnTo>
                    <a:pt x="683" y="7544"/>
                  </a:lnTo>
                  <a:lnTo>
                    <a:pt x="588" y="7412"/>
                  </a:lnTo>
                  <a:lnTo>
                    <a:pt x="513" y="7298"/>
                  </a:lnTo>
                  <a:lnTo>
                    <a:pt x="437" y="7146"/>
                  </a:lnTo>
                  <a:lnTo>
                    <a:pt x="380" y="7014"/>
                  </a:lnTo>
                  <a:lnTo>
                    <a:pt x="342" y="6862"/>
                  </a:lnTo>
                  <a:lnTo>
                    <a:pt x="323" y="6729"/>
                  </a:lnTo>
                  <a:lnTo>
                    <a:pt x="323" y="6597"/>
                  </a:lnTo>
                  <a:lnTo>
                    <a:pt x="342" y="6483"/>
                  </a:lnTo>
                  <a:lnTo>
                    <a:pt x="399" y="6369"/>
                  </a:lnTo>
                  <a:lnTo>
                    <a:pt x="475" y="6275"/>
                  </a:lnTo>
                  <a:lnTo>
                    <a:pt x="588" y="6199"/>
                  </a:lnTo>
                  <a:lnTo>
                    <a:pt x="740" y="6161"/>
                  </a:lnTo>
                  <a:lnTo>
                    <a:pt x="948" y="6142"/>
                  </a:lnTo>
                  <a:lnTo>
                    <a:pt x="948" y="6142"/>
                  </a:lnTo>
                  <a:lnTo>
                    <a:pt x="967" y="6142"/>
                  </a:lnTo>
                  <a:lnTo>
                    <a:pt x="967" y="6142"/>
                  </a:lnTo>
                  <a:lnTo>
                    <a:pt x="967" y="6142"/>
                  </a:lnTo>
                  <a:lnTo>
                    <a:pt x="967" y="6142"/>
                  </a:lnTo>
                  <a:lnTo>
                    <a:pt x="1024" y="6142"/>
                  </a:lnTo>
                  <a:lnTo>
                    <a:pt x="1062" y="6104"/>
                  </a:lnTo>
                  <a:lnTo>
                    <a:pt x="1100" y="6066"/>
                  </a:lnTo>
                  <a:lnTo>
                    <a:pt x="1119" y="6028"/>
                  </a:lnTo>
                  <a:lnTo>
                    <a:pt x="1119" y="6028"/>
                  </a:lnTo>
                  <a:lnTo>
                    <a:pt x="1290" y="6047"/>
                  </a:lnTo>
                  <a:lnTo>
                    <a:pt x="1460" y="6085"/>
                  </a:lnTo>
                  <a:lnTo>
                    <a:pt x="1631" y="6142"/>
                  </a:lnTo>
                  <a:lnTo>
                    <a:pt x="1801" y="6218"/>
                  </a:lnTo>
                  <a:lnTo>
                    <a:pt x="2143" y="6388"/>
                  </a:lnTo>
                  <a:lnTo>
                    <a:pt x="2446" y="6540"/>
                  </a:lnTo>
                  <a:lnTo>
                    <a:pt x="2446" y="6540"/>
                  </a:lnTo>
                  <a:lnTo>
                    <a:pt x="3128" y="6805"/>
                  </a:lnTo>
                  <a:lnTo>
                    <a:pt x="3829" y="7033"/>
                  </a:lnTo>
                  <a:lnTo>
                    <a:pt x="3829" y="7033"/>
                  </a:lnTo>
                  <a:lnTo>
                    <a:pt x="4190" y="7146"/>
                  </a:lnTo>
                  <a:lnTo>
                    <a:pt x="4550" y="7241"/>
                  </a:lnTo>
                  <a:lnTo>
                    <a:pt x="5289" y="7393"/>
                  </a:lnTo>
                  <a:lnTo>
                    <a:pt x="6028" y="7507"/>
                  </a:lnTo>
                  <a:lnTo>
                    <a:pt x="6767" y="7601"/>
                  </a:lnTo>
                  <a:lnTo>
                    <a:pt x="6767" y="7601"/>
                  </a:lnTo>
                  <a:lnTo>
                    <a:pt x="7374" y="7639"/>
                  </a:lnTo>
                  <a:lnTo>
                    <a:pt x="7999" y="7658"/>
                  </a:lnTo>
                  <a:lnTo>
                    <a:pt x="7999" y="7658"/>
                  </a:lnTo>
                  <a:lnTo>
                    <a:pt x="8587" y="7639"/>
                  </a:lnTo>
                  <a:lnTo>
                    <a:pt x="9174" y="7601"/>
                  </a:lnTo>
                  <a:lnTo>
                    <a:pt x="9762" y="7544"/>
                  </a:lnTo>
                  <a:lnTo>
                    <a:pt x="10349" y="7450"/>
                  </a:lnTo>
                  <a:lnTo>
                    <a:pt x="10937" y="7336"/>
                  </a:lnTo>
                  <a:lnTo>
                    <a:pt x="11506" y="7203"/>
                  </a:lnTo>
                  <a:lnTo>
                    <a:pt x="12074" y="7052"/>
                  </a:lnTo>
                  <a:lnTo>
                    <a:pt x="12643" y="6862"/>
                  </a:lnTo>
                  <a:lnTo>
                    <a:pt x="12643" y="6862"/>
                  </a:lnTo>
                  <a:lnTo>
                    <a:pt x="12700" y="6824"/>
                  </a:lnTo>
                  <a:lnTo>
                    <a:pt x="12738" y="6786"/>
                  </a:lnTo>
                  <a:lnTo>
                    <a:pt x="12756" y="6729"/>
                  </a:lnTo>
                  <a:lnTo>
                    <a:pt x="12756" y="6673"/>
                  </a:lnTo>
                  <a:lnTo>
                    <a:pt x="12738" y="6616"/>
                  </a:lnTo>
                  <a:lnTo>
                    <a:pt x="12700" y="6559"/>
                  </a:lnTo>
                  <a:lnTo>
                    <a:pt x="12662" y="6540"/>
                  </a:lnTo>
                  <a:lnTo>
                    <a:pt x="12605" y="6521"/>
                  </a:lnTo>
                  <a:lnTo>
                    <a:pt x="12605" y="6521"/>
                  </a:lnTo>
                  <a:lnTo>
                    <a:pt x="12548" y="6521"/>
                  </a:lnTo>
                  <a:lnTo>
                    <a:pt x="12548" y="6521"/>
                  </a:lnTo>
                  <a:lnTo>
                    <a:pt x="11979" y="6710"/>
                  </a:lnTo>
                  <a:lnTo>
                    <a:pt x="11411" y="6862"/>
                  </a:lnTo>
                  <a:lnTo>
                    <a:pt x="10842" y="6995"/>
                  </a:lnTo>
                  <a:lnTo>
                    <a:pt x="10255" y="7109"/>
                  </a:lnTo>
                  <a:lnTo>
                    <a:pt x="9667" y="7184"/>
                  </a:lnTo>
                  <a:lnTo>
                    <a:pt x="9098" y="7241"/>
                  </a:lnTo>
                  <a:lnTo>
                    <a:pt x="8511" y="7279"/>
                  </a:lnTo>
                  <a:lnTo>
                    <a:pt x="7923" y="7298"/>
                  </a:lnTo>
                  <a:lnTo>
                    <a:pt x="7923" y="7298"/>
                  </a:lnTo>
                  <a:lnTo>
                    <a:pt x="7203" y="7279"/>
                  </a:lnTo>
                  <a:lnTo>
                    <a:pt x="6483" y="7222"/>
                  </a:lnTo>
                  <a:lnTo>
                    <a:pt x="6483" y="7222"/>
                  </a:lnTo>
                  <a:lnTo>
                    <a:pt x="6085" y="7184"/>
                  </a:lnTo>
                  <a:lnTo>
                    <a:pt x="5687" y="7109"/>
                  </a:lnTo>
                  <a:lnTo>
                    <a:pt x="5289" y="7052"/>
                  </a:lnTo>
                  <a:lnTo>
                    <a:pt x="4910" y="6957"/>
                  </a:lnTo>
                  <a:lnTo>
                    <a:pt x="4133" y="6767"/>
                  </a:lnTo>
                  <a:lnTo>
                    <a:pt x="3356" y="6521"/>
                  </a:lnTo>
                  <a:lnTo>
                    <a:pt x="3356" y="6521"/>
                  </a:lnTo>
                  <a:lnTo>
                    <a:pt x="3128" y="6426"/>
                  </a:lnTo>
                  <a:lnTo>
                    <a:pt x="2882" y="6312"/>
                  </a:lnTo>
                  <a:lnTo>
                    <a:pt x="2389" y="6066"/>
                  </a:lnTo>
                  <a:lnTo>
                    <a:pt x="2124" y="5952"/>
                  </a:lnTo>
                  <a:lnTo>
                    <a:pt x="1877" y="5839"/>
                  </a:lnTo>
                  <a:lnTo>
                    <a:pt x="1631" y="5763"/>
                  </a:lnTo>
                  <a:lnTo>
                    <a:pt x="1365" y="5706"/>
                  </a:lnTo>
                  <a:lnTo>
                    <a:pt x="1365" y="5706"/>
                  </a:lnTo>
                  <a:lnTo>
                    <a:pt x="1384" y="5403"/>
                  </a:lnTo>
                  <a:lnTo>
                    <a:pt x="1422" y="5118"/>
                  </a:lnTo>
                  <a:lnTo>
                    <a:pt x="1479" y="4834"/>
                  </a:lnTo>
                  <a:lnTo>
                    <a:pt x="1555" y="4569"/>
                  </a:lnTo>
                  <a:lnTo>
                    <a:pt x="1631" y="4303"/>
                  </a:lnTo>
                  <a:lnTo>
                    <a:pt x="1726" y="4038"/>
                  </a:lnTo>
                  <a:lnTo>
                    <a:pt x="1839" y="3792"/>
                  </a:lnTo>
                  <a:lnTo>
                    <a:pt x="1972" y="3564"/>
                  </a:lnTo>
                  <a:lnTo>
                    <a:pt x="2105" y="3318"/>
                  </a:lnTo>
                  <a:lnTo>
                    <a:pt x="2237" y="3109"/>
                  </a:lnTo>
                  <a:lnTo>
                    <a:pt x="2408" y="2882"/>
                  </a:lnTo>
                  <a:lnTo>
                    <a:pt x="2578" y="2673"/>
                  </a:lnTo>
                  <a:lnTo>
                    <a:pt x="2749" y="2484"/>
                  </a:lnTo>
                  <a:lnTo>
                    <a:pt x="2939" y="2294"/>
                  </a:lnTo>
                  <a:lnTo>
                    <a:pt x="3128" y="2105"/>
                  </a:lnTo>
                  <a:lnTo>
                    <a:pt x="3337" y="1934"/>
                  </a:lnTo>
                  <a:lnTo>
                    <a:pt x="3545" y="1764"/>
                  </a:lnTo>
                  <a:lnTo>
                    <a:pt x="3773" y="1612"/>
                  </a:lnTo>
                  <a:lnTo>
                    <a:pt x="4227" y="1328"/>
                  </a:lnTo>
                  <a:lnTo>
                    <a:pt x="4720" y="1081"/>
                  </a:lnTo>
                  <a:lnTo>
                    <a:pt x="5232" y="873"/>
                  </a:lnTo>
                  <a:lnTo>
                    <a:pt x="5763" y="683"/>
                  </a:lnTo>
                  <a:lnTo>
                    <a:pt x="6293" y="532"/>
                  </a:lnTo>
                  <a:lnTo>
                    <a:pt x="6843" y="437"/>
                  </a:lnTo>
                  <a:lnTo>
                    <a:pt x="7393" y="361"/>
                  </a:lnTo>
                  <a:lnTo>
                    <a:pt x="7393" y="361"/>
                  </a:lnTo>
                  <a:lnTo>
                    <a:pt x="7658" y="342"/>
                  </a:lnTo>
                  <a:lnTo>
                    <a:pt x="7942" y="342"/>
                  </a:lnTo>
                  <a:lnTo>
                    <a:pt x="7942" y="342"/>
                  </a:lnTo>
                  <a:lnTo>
                    <a:pt x="8208" y="342"/>
                  </a:lnTo>
                  <a:lnTo>
                    <a:pt x="8454" y="361"/>
                  </a:lnTo>
                  <a:lnTo>
                    <a:pt x="8719" y="399"/>
                  </a:lnTo>
                  <a:lnTo>
                    <a:pt x="8966" y="437"/>
                  </a:lnTo>
                  <a:lnTo>
                    <a:pt x="9231" y="494"/>
                  </a:lnTo>
                  <a:lnTo>
                    <a:pt x="9459" y="570"/>
                  </a:lnTo>
                  <a:lnTo>
                    <a:pt x="9705" y="645"/>
                  </a:lnTo>
                  <a:lnTo>
                    <a:pt x="9932" y="740"/>
                  </a:lnTo>
                  <a:lnTo>
                    <a:pt x="10179" y="854"/>
                  </a:lnTo>
                  <a:lnTo>
                    <a:pt x="10387" y="968"/>
                  </a:lnTo>
                  <a:lnTo>
                    <a:pt x="10615" y="1100"/>
                  </a:lnTo>
                  <a:lnTo>
                    <a:pt x="10823" y="1233"/>
                  </a:lnTo>
                  <a:lnTo>
                    <a:pt x="11032" y="1403"/>
                  </a:lnTo>
                  <a:lnTo>
                    <a:pt x="11240" y="1574"/>
                  </a:lnTo>
                  <a:lnTo>
                    <a:pt x="11430" y="1745"/>
                  </a:lnTo>
                  <a:lnTo>
                    <a:pt x="11619" y="1953"/>
                  </a:lnTo>
                  <a:lnTo>
                    <a:pt x="11619" y="1953"/>
                  </a:lnTo>
                  <a:lnTo>
                    <a:pt x="11979" y="2370"/>
                  </a:lnTo>
                  <a:lnTo>
                    <a:pt x="12150" y="2617"/>
                  </a:lnTo>
                  <a:lnTo>
                    <a:pt x="12321" y="2863"/>
                  </a:lnTo>
                  <a:lnTo>
                    <a:pt x="12491" y="3109"/>
                  </a:lnTo>
                  <a:lnTo>
                    <a:pt x="12643" y="3394"/>
                  </a:lnTo>
                  <a:lnTo>
                    <a:pt x="12775" y="3659"/>
                  </a:lnTo>
                  <a:lnTo>
                    <a:pt x="12908" y="3943"/>
                  </a:lnTo>
                  <a:lnTo>
                    <a:pt x="13003" y="4228"/>
                  </a:lnTo>
                  <a:lnTo>
                    <a:pt x="13098" y="4512"/>
                  </a:lnTo>
                  <a:lnTo>
                    <a:pt x="13154" y="4796"/>
                  </a:lnTo>
                  <a:lnTo>
                    <a:pt x="13192" y="5099"/>
                  </a:lnTo>
                  <a:lnTo>
                    <a:pt x="13211" y="5384"/>
                  </a:lnTo>
                  <a:lnTo>
                    <a:pt x="13192" y="5668"/>
                  </a:lnTo>
                  <a:lnTo>
                    <a:pt x="13154" y="5933"/>
                  </a:lnTo>
                  <a:lnTo>
                    <a:pt x="13060" y="6218"/>
                  </a:lnTo>
                  <a:lnTo>
                    <a:pt x="13060" y="6218"/>
                  </a:lnTo>
                  <a:lnTo>
                    <a:pt x="13060" y="6256"/>
                  </a:lnTo>
                  <a:lnTo>
                    <a:pt x="13060" y="6294"/>
                  </a:lnTo>
                  <a:lnTo>
                    <a:pt x="13098" y="6369"/>
                  </a:lnTo>
                  <a:lnTo>
                    <a:pt x="13154" y="6407"/>
                  </a:lnTo>
                  <a:lnTo>
                    <a:pt x="13230" y="6426"/>
                  </a:lnTo>
                  <a:lnTo>
                    <a:pt x="13230" y="6426"/>
                  </a:lnTo>
                  <a:lnTo>
                    <a:pt x="13287" y="6426"/>
                  </a:lnTo>
                  <a:lnTo>
                    <a:pt x="13325" y="6407"/>
                  </a:lnTo>
                  <a:lnTo>
                    <a:pt x="13363" y="6369"/>
                  </a:lnTo>
                  <a:lnTo>
                    <a:pt x="13401" y="6312"/>
                  </a:lnTo>
                  <a:lnTo>
                    <a:pt x="13401" y="6312"/>
                  </a:lnTo>
                  <a:lnTo>
                    <a:pt x="13496" y="6028"/>
                  </a:lnTo>
                  <a:lnTo>
                    <a:pt x="13553" y="5725"/>
                  </a:lnTo>
                  <a:lnTo>
                    <a:pt x="13571" y="5441"/>
                  </a:lnTo>
                  <a:lnTo>
                    <a:pt x="13553" y="5137"/>
                  </a:lnTo>
                  <a:lnTo>
                    <a:pt x="13534" y="4853"/>
                  </a:lnTo>
                  <a:lnTo>
                    <a:pt x="13477" y="4569"/>
                  </a:lnTo>
                  <a:lnTo>
                    <a:pt x="13382" y="4284"/>
                  </a:lnTo>
                  <a:lnTo>
                    <a:pt x="13287" y="4000"/>
                  </a:lnTo>
                  <a:lnTo>
                    <a:pt x="13173" y="3716"/>
                  </a:lnTo>
                  <a:lnTo>
                    <a:pt x="13041" y="3450"/>
                  </a:lnTo>
                  <a:lnTo>
                    <a:pt x="12889" y="3166"/>
                  </a:lnTo>
                  <a:lnTo>
                    <a:pt x="12738" y="2901"/>
                  </a:lnTo>
                  <a:lnTo>
                    <a:pt x="12396" y="2408"/>
                  </a:lnTo>
                  <a:lnTo>
                    <a:pt x="12055" y="1934"/>
                  </a:lnTo>
                  <a:lnTo>
                    <a:pt x="12055" y="1934"/>
                  </a:lnTo>
                  <a:lnTo>
                    <a:pt x="11866" y="1707"/>
                  </a:lnTo>
                  <a:lnTo>
                    <a:pt x="11657" y="1479"/>
                  </a:lnTo>
                  <a:lnTo>
                    <a:pt x="11449" y="1271"/>
                  </a:lnTo>
                  <a:lnTo>
                    <a:pt x="11221" y="1081"/>
                  </a:lnTo>
                  <a:lnTo>
                    <a:pt x="10994" y="911"/>
                  </a:lnTo>
                  <a:lnTo>
                    <a:pt x="10766" y="759"/>
                  </a:lnTo>
                  <a:lnTo>
                    <a:pt x="10520" y="626"/>
                  </a:lnTo>
                  <a:lnTo>
                    <a:pt x="10255" y="494"/>
                  </a:lnTo>
                  <a:lnTo>
                    <a:pt x="9989" y="380"/>
                  </a:lnTo>
                  <a:lnTo>
                    <a:pt x="9724" y="285"/>
                  </a:lnTo>
                  <a:lnTo>
                    <a:pt x="9459" y="209"/>
                  </a:lnTo>
                  <a:lnTo>
                    <a:pt x="9174" y="134"/>
                  </a:lnTo>
                  <a:lnTo>
                    <a:pt x="8890" y="77"/>
                  </a:lnTo>
                  <a:lnTo>
                    <a:pt x="8587" y="39"/>
                  </a:lnTo>
                  <a:lnTo>
                    <a:pt x="8283" y="20"/>
                  </a:lnTo>
                  <a:lnTo>
                    <a:pt x="7980" y="1"/>
                  </a:lnTo>
                  <a:lnTo>
                    <a:pt x="7980" y="1"/>
                  </a:lnTo>
                  <a:lnTo>
                    <a:pt x="779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22075" y="4131125"/>
              <a:ext cx="429800" cy="96700"/>
            </a:xfrm>
            <a:custGeom>
              <a:avLst/>
              <a:gdLst/>
              <a:ahLst/>
              <a:cxnLst/>
              <a:rect l="l" t="t" r="r" b="b"/>
              <a:pathLst>
                <a:path w="17192" h="3868" extrusionOk="0">
                  <a:moveTo>
                    <a:pt x="16016" y="1"/>
                  </a:moveTo>
                  <a:lnTo>
                    <a:pt x="15959" y="20"/>
                  </a:lnTo>
                  <a:lnTo>
                    <a:pt x="15903" y="58"/>
                  </a:lnTo>
                  <a:lnTo>
                    <a:pt x="15865" y="96"/>
                  </a:lnTo>
                  <a:lnTo>
                    <a:pt x="15846" y="153"/>
                  </a:lnTo>
                  <a:lnTo>
                    <a:pt x="15846" y="209"/>
                  </a:lnTo>
                  <a:lnTo>
                    <a:pt x="15865" y="266"/>
                  </a:lnTo>
                  <a:lnTo>
                    <a:pt x="15903" y="323"/>
                  </a:lnTo>
                  <a:lnTo>
                    <a:pt x="15978" y="342"/>
                  </a:lnTo>
                  <a:lnTo>
                    <a:pt x="16130" y="399"/>
                  </a:lnTo>
                  <a:lnTo>
                    <a:pt x="16282" y="475"/>
                  </a:lnTo>
                  <a:lnTo>
                    <a:pt x="16395" y="570"/>
                  </a:lnTo>
                  <a:lnTo>
                    <a:pt x="16509" y="664"/>
                  </a:lnTo>
                  <a:lnTo>
                    <a:pt x="16604" y="778"/>
                  </a:lnTo>
                  <a:lnTo>
                    <a:pt x="16680" y="892"/>
                  </a:lnTo>
                  <a:lnTo>
                    <a:pt x="16737" y="1005"/>
                  </a:lnTo>
                  <a:lnTo>
                    <a:pt x="16756" y="1138"/>
                  </a:lnTo>
                  <a:lnTo>
                    <a:pt x="16774" y="1252"/>
                  </a:lnTo>
                  <a:lnTo>
                    <a:pt x="16756" y="1366"/>
                  </a:lnTo>
                  <a:lnTo>
                    <a:pt x="16718" y="1498"/>
                  </a:lnTo>
                  <a:lnTo>
                    <a:pt x="16661" y="1593"/>
                  </a:lnTo>
                  <a:lnTo>
                    <a:pt x="16566" y="1688"/>
                  </a:lnTo>
                  <a:lnTo>
                    <a:pt x="16433" y="1783"/>
                  </a:lnTo>
                  <a:lnTo>
                    <a:pt x="16282" y="1858"/>
                  </a:lnTo>
                  <a:lnTo>
                    <a:pt x="16092" y="1896"/>
                  </a:lnTo>
                  <a:lnTo>
                    <a:pt x="15713" y="1991"/>
                  </a:lnTo>
                  <a:lnTo>
                    <a:pt x="15315" y="2105"/>
                  </a:lnTo>
                  <a:lnTo>
                    <a:pt x="14557" y="2351"/>
                  </a:lnTo>
                  <a:lnTo>
                    <a:pt x="14083" y="2522"/>
                  </a:lnTo>
                  <a:lnTo>
                    <a:pt x="13628" y="2730"/>
                  </a:lnTo>
                  <a:lnTo>
                    <a:pt x="13477" y="2787"/>
                  </a:lnTo>
                  <a:lnTo>
                    <a:pt x="13363" y="2825"/>
                  </a:lnTo>
                  <a:lnTo>
                    <a:pt x="13230" y="2844"/>
                  </a:lnTo>
                  <a:lnTo>
                    <a:pt x="13116" y="2844"/>
                  </a:lnTo>
                  <a:lnTo>
                    <a:pt x="12908" y="2825"/>
                  </a:lnTo>
                  <a:lnTo>
                    <a:pt x="12718" y="2787"/>
                  </a:lnTo>
                  <a:lnTo>
                    <a:pt x="12301" y="2673"/>
                  </a:lnTo>
                  <a:lnTo>
                    <a:pt x="12112" y="2635"/>
                  </a:lnTo>
                  <a:lnTo>
                    <a:pt x="11771" y="2635"/>
                  </a:lnTo>
                  <a:lnTo>
                    <a:pt x="11619" y="2654"/>
                  </a:lnTo>
                  <a:lnTo>
                    <a:pt x="11449" y="2692"/>
                  </a:lnTo>
                  <a:lnTo>
                    <a:pt x="11297" y="2730"/>
                  </a:lnTo>
                  <a:lnTo>
                    <a:pt x="11013" y="2863"/>
                  </a:lnTo>
                  <a:lnTo>
                    <a:pt x="10728" y="2996"/>
                  </a:lnTo>
                  <a:lnTo>
                    <a:pt x="10425" y="3166"/>
                  </a:lnTo>
                  <a:lnTo>
                    <a:pt x="10122" y="3280"/>
                  </a:lnTo>
                  <a:lnTo>
                    <a:pt x="9970" y="3318"/>
                  </a:lnTo>
                  <a:lnTo>
                    <a:pt x="9838" y="3356"/>
                  </a:lnTo>
                  <a:lnTo>
                    <a:pt x="9686" y="3375"/>
                  </a:lnTo>
                  <a:lnTo>
                    <a:pt x="9288" y="3375"/>
                  </a:lnTo>
                  <a:lnTo>
                    <a:pt x="9023" y="3337"/>
                  </a:lnTo>
                  <a:lnTo>
                    <a:pt x="8492" y="3242"/>
                  </a:lnTo>
                  <a:lnTo>
                    <a:pt x="8226" y="3204"/>
                  </a:lnTo>
                  <a:lnTo>
                    <a:pt x="7961" y="3185"/>
                  </a:lnTo>
                  <a:lnTo>
                    <a:pt x="7923" y="3185"/>
                  </a:lnTo>
                  <a:lnTo>
                    <a:pt x="7734" y="3204"/>
                  </a:lnTo>
                  <a:lnTo>
                    <a:pt x="7563" y="3242"/>
                  </a:lnTo>
                  <a:lnTo>
                    <a:pt x="7393" y="3299"/>
                  </a:lnTo>
                  <a:lnTo>
                    <a:pt x="7222" y="3356"/>
                  </a:lnTo>
                  <a:lnTo>
                    <a:pt x="6957" y="3450"/>
                  </a:lnTo>
                  <a:lnTo>
                    <a:pt x="6843" y="3469"/>
                  </a:lnTo>
                  <a:lnTo>
                    <a:pt x="6748" y="3488"/>
                  </a:lnTo>
                  <a:lnTo>
                    <a:pt x="6672" y="3469"/>
                  </a:lnTo>
                  <a:lnTo>
                    <a:pt x="6578" y="3450"/>
                  </a:lnTo>
                  <a:lnTo>
                    <a:pt x="6502" y="3432"/>
                  </a:lnTo>
                  <a:lnTo>
                    <a:pt x="6445" y="3375"/>
                  </a:lnTo>
                  <a:lnTo>
                    <a:pt x="6293" y="3261"/>
                  </a:lnTo>
                  <a:lnTo>
                    <a:pt x="6142" y="3128"/>
                  </a:lnTo>
                  <a:lnTo>
                    <a:pt x="5990" y="3052"/>
                  </a:lnTo>
                  <a:lnTo>
                    <a:pt x="5857" y="2996"/>
                  </a:lnTo>
                  <a:lnTo>
                    <a:pt x="5687" y="2958"/>
                  </a:lnTo>
                  <a:lnTo>
                    <a:pt x="5383" y="2958"/>
                  </a:lnTo>
                  <a:lnTo>
                    <a:pt x="5232" y="2977"/>
                  </a:lnTo>
                  <a:lnTo>
                    <a:pt x="4948" y="3033"/>
                  </a:lnTo>
                  <a:lnTo>
                    <a:pt x="4682" y="3109"/>
                  </a:lnTo>
                  <a:lnTo>
                    <a:pt x="4436" y="3185"/>
                  </a:lnTo>
                  <a:lnTo>
                    <a:pt x="4133" y="3261"/>
                  </a:lnTo>
                  <a:lnTo>
                    <a:pt x="4000" y="3280"/>
                  </a:lnTo>
                  <a:lnTo>
                    <a:pt x="3753" y="3280"/>
                  </a:lnTo>
                  <a:lnTo>
                    <a:pt x="3640" y="3261"/>
                  </a:lnTo>
                  <a:lnTo>
                    <a:pt x="3526" y="3223"/>
                  </a:lnTo>
                  <a:lnTo>
                    <a:pt x="3431" y="3185"/>
                  </a:lnTo>
                  <a:lnTo>
                    <a:pt x="3337" y="3109"/>
                  </a:lnTo>
                  <a:lnTo>
                    <a:pt x="3261" y="3015"/>
                  </a:lnTo>
                  <a:lnTo>
                    <a:pt x="3185" y="2920"/>
                  </a:lnTo>
                  <a:lnTo>
                    <a:pt x="3109" y="2787"/>
                  </a:lnTo>
                  <a:lnTo>
                    <a:pt x="3014" y="2635"/>
                  </a:lnTo>
                  <a:lnTo>
                    <a:pt x="2901" y="2522"/>
                  </a:lnTo>
                  <a:lnTo>
                    <a:pt x="2749" y="2408"/>
                  </a:lnTo>
                  <a:lnTo>
                    <a:pt x="2597" y="2313"/>
                  </a:lnTo>
                  <a:lnTo>
                    <a:pt x="2503" y="2256"/>
                  </a:lnTo>
                  <a:lnTo>
                    <a:pt x="2408" y="2218"/>
                  </a:lnTo>
                  <a:lnTo>
                    <a:pt x="2180" y="2143"/>
                  </a:lnTo>
                  <a:lnTo>
                    <a:pt x="1953" y="2105"/>
                  </a:lnTo>
                  <a:lnTo>
                    <a:pt x="1725" y="2067"/>
                  </a:lnTo>
                  <a:lnTo>
                    <a:pt x="1460" y="2048"/>
                  </a:lnTo>
                  <a:lnTo>
                    <a:pt x="1290" y="2010"/>
                  </a:lnTo>
                  <a:lnTo>
                    <a:pt x="1138" y="1972"/>
                  </a:lnTo>
                  <a:lnTo>
                    <a:pt x="1005" y="1915"/>
                  </a:lnTo>
                  <a:lnTo>
                    <a:pt x="873" y="1839"/>
                  </a:lnTo>
                  <a:lnTo>
                    <a:pt x="759" y="1764"/>
                  </a:lnTo>
                  <a:lnTo>
                    <a:pt x="683" y="1669"/>
                  </a:lnTo>
                  <a:lnTo>
                    <a:pt x="607" y="1574"/>
                  </a:lnTo>
                  <a:lnTo>
                    <a:pt x="550" y="1479"/>
                  </a:lnTo>
                  <a:lnTo>
                    <a:pt x="531" y="1366"/>
                  </a:lnTo>
                  <a:lnTo>
                    <a:pt x="531" y="1252"/>
                  </a:lnTo>
                  <a:lnTo>
                    <a:pt x="550" y="1157"/>
                  </a:lnTo>
                  <a:lnTo>
                    <a:pt x="588" y="1043"/>
                  </a:lnTo>
                  <a:lnTo>
                    <a:pt x="683" y="949"/>
                  </a:lnTo>
                  <a:lnTo>
                    <a:pt x="778" y="835"/>
                  </a:lnTo>
                  <a:lnTo>
                    <a:pt x="929" y="740"/>
                  </a:lnTo>
                  <a:lnTo>
                    <a:pt x="1100" y="664"/>
                  </a:lnTo>
                  <a:lnTo>
                    <a:pt x="1157" y="645"/>
                  </a:lnTo>
                  <a:lnTo>
                    <a:pt x="1176" y="607"/>
                  </a:lnTo>
                  <a:lnTo>
                    <a:pt x="1214" y="570"/>
                  </a:lnTo>
                  <a:lnTo>
                    <a:pt x="1233" y="513"/>
                  </a:lnTo>
                  <a:lnTo>
                    <a:pt x="1233" y="475"/>
                  </a:lnTo>
                  <a:lnTo>
                    <a:pt x="1214" y="418"/>
                  </a:lnTo>
                  <a:lnTo>
                    <a:pt x="1195" y="380"/>
                  </a:lnTo>
                  <a:lnTo>
                    <a:pt x="1138" y="342"/>
                  </a:lnTo>
                  <a:lnTo>
                    <a:pt x="854" y="190"/>
                  </a:lnTo>
                  <a:lnTo>
                    <a:pt x="816" y="172"/>
                  </a:lnTo>
                  <a:lnTo>
                    <a:pt x="759" y="153"/>
                  </a:lnTo>
                  <a:lnTo>
                    <a:pt x="721" y="172"/>
                  </a:lnTo>
                  <a:lnTo>
                    <a:pt x="664" y="190"/>
                  </a:lnTo>
                  <a:lnTo>
                    <a:pt x="626" y="228"/>
                  </a:lnTo>
                  <a:lnTo>
                    <a:pt x="607" y="285"/>
                  </a:lnTo>
                  <a:lnTo>
                    <a:pt x="588" y="342"/>
                  </a:lnTo>
                  <a:lnTo>
                    <a:pt x="607" y="399"/>
                  </a:lnTo>
                  <a:lnTo>
                    <a:pt x="626" y="437"/>
                  </a:lnTo>
                  <a:lnTo>
                    <a:pt x="683" y="475"/>
                  </a:lnTo>
                  <a:lnTo>
                    <a:pt x="702" y="494"/>
                  </a:lnTo>
                  <a:lnTo>
                    <a:pt x="531" y="607"/>
                  </a:lnTo>
                  <a:lnTo>
                    <a:pt x="380" y="740"/>
                  </a:lnTo>
                  <a:lnTo>
                    <a:pt x="247" y="892"/>
                  </a:lnTo>
                  <a:lnTo>
                    <a:pt x="133" y="1043"/>
                  </a:lnTo>
                  <a:lnTo>
                    <a:pt x="58" y="1214"/>
                  </a:lnTo>
                  <a:lnTo>
                    <a:pt x="20" y="1290"/>
                  </a:lnTo>
                  <a:lnTo>
                    <a:pt x="1" y="1385"/>
                  </a:lnTo>
                  <a:lnTo>
                    <a:pt x="1" y="1479"/>
                  </a:lnTo>
                  <a:lnTo>
                    <a:pt x="20" y="1574"/>
                  </a:lnTo>
                  <a:lnTo>
                    <a:pt x="39" y="1669"/>
                  </a:lnTo>
                  <a:lnTo>
                    <a:pt x="77" y="1745"/>
                  </a:lnTo>
                  <a:lnTo>
                    <a:pt x="190" y="1934"/>
                  </a:lnTo>
                  <a:lnTo>
                    <a:pt x="323" y="2067"/>
                  </a:lnTo>
                  <a:lnTo>
                    <a:pt x="475" y="2181"/>
                  </a:lnTo>
                  <a:lnTo>
                    <a:pt x="645" y="2256"/>
                  </a:lnTo>
                  <a:lnTo>
                    <a:pt x="816" y="2313"/>
                  </a:lnTo>
                  <a:lnTo>
                    <a:pt x="1005" y="2351"/>
                  </a:lnTo>
                  <a:lnTo>
                    <a:pt x="1403" y="2408"/>
                  </a:lnTo>
                  <a:lnTo>
                    <a:pt x="1801" y="2446"/>
                  </a:lnTo>
                  <a:lnTo>
                    <a:pt x="1991" y="2484"/>
                  </a:lnTo>
                  <a:lnTo>
                    <a:pt x="2180" y="2522"/>
                  </a:lnTo>
                  <a:lnTo>
                    <a:pt x="2351" y="2598"/>
                  </a:lnTo>
                  <a:lnTo>
                    <a:pt x="2522" y="2692"/>
                  </a:lnTo>
                  <a:lnTo>
                    <a:pt x="2673" y="2806"/>
                  </a:lnTo>
                  <a:lnTo>
                    <a:pt x="2806" y="2958"/>
                  </a:lnTo>
                  <a:lnTo>
                    <a:pt x="2957" y="3185"/>
                  </a:lnTo>
                  <a:lnTo>
                    <a:pt x="3071" y="3375"/>
                  </a:lnTo>
                  <a:lnTo>
                    <a:pt x="3147" y="3450"/>
                  </a:lnTo>
                  <a:lnTo>
                    <a:pt x="3223" y="3507"/>
                  </a:lnTo>
                  <a:lnTo>
                    <a:pt x="3337" y="3564"/>
                  </a:lnTo>
                  <a:lnTo>
                    <a:pt x="3469" y="3621"/>
                  </a:lnTo>
                  <a:lnTo>
                    <a:pt x="3621" y="3659"/>
                  </a:lnTo>
                  <a:lnTo>
                    <a:pt x="3772" y="3678"/>
                  </a:lnTo>
                  <a:lnTo>
                    <a:pt x="3905" y="3678"/>
                  </a:lnTo>
                  <a:lnTo>
                    <a:pt x="4038" y="3659"/>
                  </a:lnTo>
                  <a:lnTo>
                    <a:pt x="4284" y="3602"/>
                  </a:lnTo>
                  <a:lnTo>
                    <a:pt x="4777" y="3450"/>
                  </a:lnTo>
                  <a:lnTo>
                    <a:pt x="5099" y="3356"/>
                  </a:lnTo>
                  <a:lnTo>
                    <a:pt x="5270" y="3337"/>
                  </a:lnTo>
                  <a:lnTo>
                    <a:pt x="5573" y="3337"/>
                  </a:lnTo>
                  <a:lnTo>
                    <a:pt x="5687" y="3356"/>
                  </a:lnTo>
                  <a:lnTo>
                    <a:pt x="5819" y="3394"/>
                  </a:lnTo>
                  <a:lnTo>
                    <a:pt x="5952" y="3432"/>
                  </a:lnTo>
                  <a:lnTo>
                    <a:pt x="6009" y="3469"/>
                  </a:lnTo>
                  <a:lnTo>
                    <a:pt x="6066" y="3507"/>
                  </a:lnTo>
                  <a:lnTo>
                    <a:pt x="6161" y="3621"/>
                  </a:lnTo>
                  <a:lnTo>
                    <a:pt x="6274" y="3735"/>
                  </a:lnTo>
                  <a:lnTo>
                    <a:pt x="6331" y="3773"/>
                  </a:lnTo>
                  <a:lnTo>
                    <a:pt x="6388" y="3811"/>
                  </a:lnTo>
                  <a:lnTo>
                    <a:pt x="6540" y="3848"/>
                  </a:lnTo>
                  <a:lnTo>
                    <a:pt x="6710" y="3867"/>
                  </a:lnTo>
                  <a:lnTo>
                    <a:pt x="6862" y="3848"/>
                  </a:lnTo>
                  <a:lnTo>
                    <a:pt x="7013" y="3811"/>
                  </a:lnTo>
                  <a:lnTo>
                    <a:pt x="7317" y="3716"/>
                  </a:lnTo>
                  <a:lnTo>
                    <a:pt x="7639" y="3602"/>
                  </a:lnTo>
                  <a:lnTo>
                    <a:pt x="7791" y="3564"/>
                  </a:lnTo>
                  <a:lnTo>
                    <a:pt x="7961" y="3526"/>
                  </a:lnTo>
                  <a:lnTo>
                    <a:pt x="8113" y="3526"/>
                  </a:lnTo>
                  <a:lnTo>
                    <a:pt x="8321" y="3545"/>
                  </a:lnTo>
                  <a:lnTo>
                    <a:pt x="8511" y="3564"/>
                  </a:lnTo>
                  <a:lnTo>
                    <a:pt x="8928" y="3640"/>
                  </a:lnTo>
                  <a:lnTo>
                    <a:pt x="9326" y="3716"/>
                  </a:lnTo>
                  <a:lnTo>
                    <a:pt x="9534" y="3754"/>
                  </a:lnTo>
                  <a:lnTo>
                    <a:pt x="9932" y="3754"/>
                  </a:lnTo>
                  <a:lnTo>
                    <a:pt x="10084" y="3716"/>
                  </a:lnTo>
                  <a:lnTo>
                    <a:pt x="10236" y="3678"/>
                  </a:lnTo>
                  <a:lnTo>
                    <a:pt x="10368" y="3621"/>
                  </a:lnTo>
                  <a:lnTo>
                    <a:pt x="10653" y="3469"/>
                  </a:lnTo>
                  <a:lnTo>
                    <a:pt x="10918" y="3299"/>
                  </a:lnTo>
                  <a:lnTo>
                    <a:pt x="11145" y="3166"/>
                  </a:lnTo>
                  <a:lnTo>
                    <a:pt x="11354" y="3090"/>
                  </a:lnTo>
                  <a:lnTo>
                    <a:pt x="11581" y="3052"/>
                  </a:lnTo>
                  <a:lnTo>
                    <a:pt x="11790" y="3033"/>
                  </a:lnTo>
                  <a:lnTo>
                    <a:pt x="11922" y="3033"/>
                  </a:lnTo>
                  <a:lnTo>
                    <a:pt x="12074" y="3052"/>
                  </a:lnTo>
                  <a:lnTo>
                    <a:pt x="12377" y="3109"/>
                  </a:lnTo>
                  <a:lnTo>
                    <a:pt x="13022" y="3280"/>
                  </a:lnTo>
                  <a:lnTo>
                    <a:pt x="13135" y="3299"/>
                  </a:lnTo>
                  <a:lnTo>
                    <a:pt x="13287" y="3280"/>
                  </a:lnTo>
                  <a:lnTo>
                    <a:pt x="13439" y="3242"/>
                  </a:lnTo>
                  <a:lnTo>
                    <a:pt x="13609" y="3166"/>
                  </a:lnTo>
                  <a:lnTo>
                    <a:pt x="13799" y="3090"/>
                  </a:lnTo>
                  <a:lnTo>
                    <a:pt x="14102" y="2920"/>
                  </a:lnTo>
                  <a:lnTo>
                    <a:pt x="14348" y="2806"/>
                  </a:lnTo>
                  <a:lnTo>
                    <a:pt x="14879" y="2598"/>
                  </a:lnTo>
                  <a:lnTo>
                    <a:pt x="15410" y="2446"/>
                  </a:lnTo>
                  <a:lnTo>
                    <a:pt x="15959" y="2294"/>
                  </a:lnTo>
                  <a:lnTo>
                    <a:pt x="16509" y="2181"/>
                  </a:lnTo>
                  <a:lnTo>
                    <a:pt x="16699" y="2124"/>
                  </a:lnTo>
                  <a:lnTo>
                    <a:pt x="16812" y="2086"/>
                  </a:lnTo>
                  <a:lnTo>
                    <a:pt x="16907" y="2029"/>
                  </a:lnTo>
                  <a:lnTo>
                    <a:pt x="16983" y="1972"/>
                  </a:lnTo>
                  <a:lnTo>
                    <a:pt x="17059" y="1896"/>
                  </a:lnTo>
                  <a:lnTo>
                    <a:pt x="17116" y="1820"/>
                  </a:lnTo>
                  <a:lnTo>
                    <a:pt x="17154" y="1707"/>
                  </a:lnTo>
                  <a:lnTo>
                    <a:pt x="17191" y="1555"/>
                  </a:lnTo>
                  <a:lnTo>
                    <a:pt x="17191" y="1422"/>
                  </a:lnTo>
                  <a:lnTo>
                    <a:pt x="17191" y="1271"/>
                  </a:lnTo>
                  <a:lnTo>
                    <a:pt x="17173" y="1138"/>
                  </a:lnTo>
                  <a:lnTo>
                    <a:pt x="17135" y="1005"/>
                  </a:lnTo>
                  <a:lnTo>
                    <a:pt x="17097" y="873"/>
                  </a:lnTo>
                  <a:lnTo>
                    <a:pt x="17040" y="759"/>
                  </a:lnTo>
                  <a:lnTo>
                    <a:pt x="16964" y="645"/>
                  </a:lnTo>
                  <a:lnTo>
                    <a:pt x="16888" y="532"/>
                  </a:lnTo>
                  <a:lnTo>
                    <a:pt x="16793" y="437"/>
                  </a:lnTo>
                  <a:lnTo>
                    <a:pt x="16699" y="342"/>
                  </a:lnTo>
                  <a:lnTo>
                    <a:pt x="16585" y="247"/>
                  </a:lnTo>
                  <a:lnTo>
                    <a:pt x="16471" y="172"/>
                  </a:lnTo>
                  <a:lnTo>
                    <a:pt x="16339" y="115"/>
                  </a:lnTo>
                  <a:lnTo>
                    <a:pt x="16206" y="58"/>
                  </a:lnTo>
                  <a:lnTo>
                    <a:pt x="16073" y="20"/>
                  </a:lnTo>
                  <a:lnTo>
                    <a:pt x="16016"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22075" y="4131125"/>
              <a:ext cx="429800" cy="96700"/>
            </a:xfrm>
            <a:custGeom>
              <a:avLst/>
              <a:gdLst/>
              <a:ahLst/>
              <a:cxnLst/>
              <a:rect l="l" t="t" r="r" b="b"/>
              <a:pathLst>
                <a:path w="17192" h="3868" fill="none" extrusionOk="0">
                  <a:moveTo>
                    <a:pt x="16016" y="1"/>
                  </a:moveTo>
                  <a:lnTo>
                    <a:pt x="16016" y="1"/>
                  </a:lnTo>
                  <a:lnTo>
                    <a:pt x="15959" y="20"/>
                  </a:lnTo>
                  <a:lnTo>
                    <a:pt x="15903" y="58"/>
                  </a:lnTo>
                  <a:lnTo>
                    <a:pt x="15865" y="96"/>
                  </a:lnTo>
                  <a:lnTo>
                    <a:pt x="15846" y="153"/>
                  </a:lnTo>
                  <a:lnTo>
                    <a:pt x="15846" y="209"/>
                  </a:lnTo>
                  <a:lnTo>
                    <a:pt x="15865" y="266"/>
                  </a:lnTo>
                  <a:lnTo>
                    <a:pt x="15903" y="323"/>
                  </a:lnTo>
                  <a:lnTo>
                    <a:pt x="15978" y="342"/>
                  </a:lnTo>
                  <a:lnTo>
                    <a:pt x="15978" y="342"/>
                  </a:lnTo>
                  <a:lnTo>
                    <a:pt x="16130" y="399"/>
                  </a:lnTo>
                  <a:lnTo>
                    <a:pt x="16282" y="475"/>
                  </a:lnTo>
                  <a:lnTo>
                    <a:pt x="16395" y="570"/>
                  </a:lnTo>
                  <a:lnTo>
                    <a:pt x="16509" y="664"/>
                  </a:lnTo>
                  <a:lnTo>
                    <a:pt x="16604" y="778"/>
                  </a:lnTo>
                  <a:lnTo>
                    <a:pt x="16680" y="892"/>
                  </a:lnTo>
                  <a:lnTo>
                    <a:pt x="16737" y="1005"/>
                  </a:lnTo>
                  <a:lnTo>
                    <a:pt x="16756" y="1138"/>
                  </a:lnTo>
                  <a:lnTo>
                    <a:pt x="16774" y="1252"/>
                  </a:lnTo>
                  <a:lnTo>
                    <a:pt x="16756" y="1366"/>
                  </a:lnTo>
                  <a:lnTo>
                    <a:pt x="16718" y="1498"/>
                  </a:lnTo>
                  <a:lnTo>
                    <a:pt x="16661" y="1593"/>
                  </a:lnTo>
                  <a:lnTo>
                    <a:pt x="16566" y="1688"/>
                  </a:lnTo>
                  <a:lnTo>
                    <a:pt x="16433" y="1783"/>
                  </a:lnTo>
                  <a:lnTo>
                    <a:pt x="16282" y="1858"/>
                  </a:lnTo>
                  <a:lnTo>
                    <a:pt x="16092" y="1896"/>
                  </a:lnTo>
                  <a:lnTo>
                    <a:pt x="16092" y="1896"/>
                  </a:lnTo>
                  <a:lnTo>
                    <a:pt x="15713" y="1991"/>
                  </a:lnTo>
                  <a:lnTo>
                    <a:pt x="15315" y="2105"/>
                  </a:lnTo>
                  <a:lnTo>
                    <a:pt x="14557" y="2351"/>
                  </a:lnTo>
                  <a:lnTo>
                    <a:pt x="14557" y="2351"/>
                  </a:lnTo>
                  <a:lnTo>
                    <a:pt x="14083" y="2522"/>
                  </a:lnTo>
                  <a:lnTo>
                    <a:pt x="13628" y="2730"/>
                  </a:lnTo>
                  <a:lnTo>
                    <a:pt x="13628" y="2730"/>
                  </a:lnTo>
                  <a:lnTo>
                    <a:pt x="13477" y="2787"/>
                  </a:lnTo>
                  <a:lnTo>
                    <a:pt x="13363" y="2825"/>
                  </a:lnTo>
                  <a:lnTo>
                    <a:pt x="13230" y="2844"/>
                  </a:lnTo>
                  <a:lnTo>
                    <a:pt x="13116" y="2844"/>
                  </a:lnTo>
                  <a:lnTo>
                    <a:pt x="13116" y="2844"/>
                  </a:lnTo>
                  <a:lnTo>
                    <a:pt x="12908" y="2825"/>
                  </a:lnTo>
                  <a:lnTo>
                    <a:pt x="12718" y="2787"/>
                  </a:lnTo>
                  <a:lnTo>
                    <a:pt x="12301" y="2673"/>
                  </a:lnTo>
                  <a:lnTo>
                    <a:pt x="12301" y="2673"/>
                  </a:lnTo>
                  <a:lnTo>
                    <a:pt x="12112" y="2635"/>
                  </a:lnTo>
                  <a:lnTo>
                    <a:pt x="11922" y="2635"/>
                  </a:lnTo>
                  <a:lnTo>
                    <a:pt x="11922" y="2635"/>
                  </a:lnTo>
                  <a:lnTo>
                    <a:pt x="11771" y="2635"/>
                  </a:lnTo>
                  <a:lnTo>
                    <a:pt x="11619" y="2654"/>
                  </a:lnTo>
                  <a:lnTo>
                    <a:pt x="11449" y="2692"/>
                  </a:lnTo>
                  <a:lnTo>
                    <a:pt x="11297" y="2730"/>
                  </a:lnTo>
                  <a:lnTo>
                    <a:pt x="11013" y="2863"/>
                  </a:lnTo>
                  <a:lnTo>
                    <a:pt x="10728" y="2996"/>
                  </a:lnTo>
                  <a:lnTo>
                    <a:pt x="10728" y="2996"/>
                  </a:lnTo>
                  <a:lnTo>
                    <a:pt x="10425" y="3166"/>
                  </a:lnTo>
                  <a:lnTo>
                    <a:pt x="10122" y="3280"/>
                  </a:lnTo>
                  <a:lnTo>
                    <a:pt x="9970" y="3318"/>
                  </a:lnTo>
                  <a:lnTo>
                    <a:pt x="9838" y="3356"/>
                  </a:lnTo>
                  <a:lnTo>
                    <a:pt x="9686" y="3375"/>
                  </a:lnTo>
                  <a:lnTo>
                    <a:pt x="9515" y="3375"/>
                  </a:lnTo>
                  <a:lnTo>
                    <a:pt x="9515" y="3375"/>
                  </a:lnTo>
                  <a:lnTo>
                    <a:pt x="9288" y="3375"/>
                  </a:lnTo>
                  <a:lnTo>
                    <a:pt x="9023" y="3337"/>
                  </a:lnTo>
                  <a:lnTo>
                    <a:pt x="9023" y="3337"/>
                  </a:lnTo>
                  <a:lnTo>
                    <a:pt x="8492" y="3242"/>
                  </a:lnTo>
                  <a:lnTo>
                    <a:pt x="8226" y="3204"/>
                  </a:lnTo>
                  <a:lnTo>
                    <a:pt x="7961" y="3185"/>
                  </a:lnTo>
                  <a:lnTo>
                    <a:pt x="7961" y="3185"/>
                  </a:lnTo>
                  <a:lnTo>
                    <a:pt x="7923" y="3185"/>
                  </a:lnTo>
                  <a:lnTo>
                    <a:pt x="7923" y="3185"/>
                  </a:lnTo>
                  <a:lnTo>
                    <a:pt x="7734" y="3204"/>
                  </a:lnTo>
                  <a:lnTo>
                    <a:pt x="7563" y="3242"/>
                  </a:lnTo>
                  <a:lnTo>
                    <a:pt x="7393" y="3299"/>
                  </a:lnTo>
                  <a:lnTo>
                    <a:pt x="7222" y="3356"/>
                  </a:lnTo>
                  <a:lnTo>
                    <a:pt x="7222" y="3356"/>
                  </a:lnTo>
                  <a:lnTo>
                    <a:pt x="6957" y="3450"/>
                  </a:lnTo>
                  <a:lnTo>
                    <a:pt x="6843" y="3469"/>
                  </a:lnTo>
                  <a:lnTo>
                    <a:pt x="6748" y="3488"/>
                  </a:lnTo>
                  <a:lnTo>
                    <a:pt x="6748" y="3488"/>
                  </a:lnTo>
                  <a:lnTo>
                    <a:pt x="6672" y="3469"/>
                  </a:lnTo>
                  <a:lnTo>
                    <a:pt x="6578" y="3450"/>
                  </a:lnTo>
                  <a:lnTo>
                    <a:pt x="6502" y="3432"/>
                  </a:lnTo>
                  <a:lnTo>
                    <a:pt x="6445" y="3375"/>
                  </a:lnTo>
                  <a:lnTo>
                    <a:pt x="6293" y="3261"/>
                  </a:lnTo>
                  <a:lnTo>
                    <a:pt x="6142" y="3128"/>
                  </a:lnTo>
                  <a:lnTo>
                    <a:pt x="6142" y="3128"/>
                  </a:lnTo>
                  <a:lnTo>
                    <a:pt x="5990" y="3052"/>
                  </a:lnTo>
                  <a:lnTo>
                    <a:pt x="5857" y="2996"/>
                  </a:lnTo>
                  <a:lnTo>
                    <a:pt x="5687" y="2958"/>
                  </a:lnTo>
                  <a:lnTo>
                    <a:pt x="5535" y="2958"/>
                  </a:lnTo>
                  <a:lnTo>
                    <a:pt x="5535" y="2958"/>
                  </a:lnTo>
                  <a:lnTo>
                    <a:pt x="5383" y="2958"/>
                  </a:lnTo>
                  <a:lnTo>
                    <a:pt x="5232" y="2977"/>
                  </a:lnTo>
                  <a:lnTo>
                    <a:pt x="4948" y="3033"/>
                  </a:lnTo>
                  <a:lnTo>
                    <a:pt x="4682" y="3109"/>
                  </a:lnTo>
                  <a:lnTo>
                    <a:pt x="4436" y="3185"/>
                  </a:lnTo>
                  <a:lnTo>
                    <a:pt x="4436" y="3185"/>
                  </a:lnTo>
                  <a:lnTo>
                    <a:pt x="4133" y="3261"/>
                  </a:lnTo>
                  <a:lnTo>
                    <a:pt x="4000" y="3280"/>
                  </a:lnTo>
                  <a:lnTo>
                    <a:pt x="3867" y="3280"/>
                  </a:lnTo>
                  <a:lnTo>
                    <a:pt x="3867" y="3280"/>
                  </a:lnTo>
                  <a:lnTo>
                    <a:pt x="3753" y="3280"/>
                  </a:lnTo>
                  <a:lnTo>
                    <a:pt x="3640" y="3261"/>
                  </a:lnTo>
                  <a:lnTo>
                    <a:pt x="3526" y="3223"/>
                  </a:lnTo>
                  <a:lnTo>
                    <a:pt x="3431" y="3185"/>
                  </a:lnTo>
                  <a:lnTo>
                    <a:pt x="3337" y="3109"/>
                  </a:lnTo>
                  <a:lnTo>
                    <a:pt x="3261" y="3015"/>
                  </a:lnTo>
                  <a:lnTo>
                    <a:pt x="3185" y="2920"/>
                  </a:lnTo>
                  <a:lnTo>
                    <a:pt x="3109" y="2787"/>
                  </a:lnTo>
                  <a:lnTo>
                    <a:pt x="3109" y="2787"/>
                  </a:lnTo>
                  <a:lnTo>
                    <a:pt x="3014" y="2635"/>
                  </a:lnTo>
                  <a:lnTo>
                    <a:pt x="2901" y="2522"/>
                  </a:lnTo>
                  <a:lnTo>
                    <a:pt x="2749" y="2408"/>
                  </a:lnTo>
                  <a:lnTo>
                    <a:pt x="2597" y="2313"/>
                  </a:lnTo>
                  <a:lnTo>
                    <a:pt x="2597" y="2313"/>
                  </a:lnTo>
                  <a:lnTo>
                    <a:pt x="2503" y="2256"/>
                  </a:lnTo>
                  <a:lnTo>
                    <a:pt x="2408" y="2218"/>
                  </a:lnTo>
                  <a:lnTo>
                    <a:pt x="2180" y="2143"/>
                  </a:lnTo>
                  <a:lnTo>
                    <a:pt x="1953" y="2105"/>
                  </a:lnTo>
                  <a:lnTo>
                    <a:pt x="1725" y="2067"/>
                  </a:lnTo>
                  <a:lnTo>
                    <a:pt x="1725" y="2067"/>
                  </a:lnTo>
                  <a:lnTo>
                    <a:pt x="1460" y="2048"/>
                  </a:lnTo>
                  <a:lnTo>
                    <a:pt x="1460" y="2048"/>
                  </a:lnTo>
                  <a:lnTo>
                    <a:pt x="1290" y="2010"/>
                  </a:lnTo>
                  <a:lnTo>
                    <a:pt x="1138" y="1972"/>
                  </a:lnTo>
                  <a:lnTo>
                    <a:pt x="1005" y="1915"/>
                  </a:lnTo>
                  <a:lnTo>
                    <a:pt x="873" y="1839"/>
                  </a:lnTo>
                  <a:lnTo>
                    <a:pt x="759" y="1764"/>
                  </a:lnTo>
                  <a:lnTo>
                    <a:pt x="683" y="1669"/>
                  </a:lnTo>
                  <a:lnTo>
                    <a:pt x="607" y="1574"/>
                  </a:lnTo>
                  <a:lnTo>
                    <a:pt x="550" y="1479"/>
                  </a:lnTo>
                  <a:lnTo>
                    <a:pt x="531" y="1366"/>
                  </a:lnTo>
                  <a:lnTo>
                    <a:pt x="531" y="1252"/>
                  </a:lnTo>
                  <a:lnTo>
                    <a:pt x="550" y="1157"/>
                  </a:lnTo>
                  <a:lnTo>
                    <a:pt x="588" y="1043"/>
                  </a:lnTo>
                  <a:lnTo>
                    <a:pt x="683" y="949"/>
                  </a:lnTo>
                  <a:lnTo>
                    <a:pt x="778" y="835"/>
                  </a:lnTo>
                  <a:lnTo>
                    <a:pt x="929" y="740"/>
                  </a:lnTo>
                  <a:lnTo>
                    <a:pt x="1100" y="664"/>
                  </a:lnTo>
                  <a:lnTo>
                    <a:pt x="1100" y="664"/>
                  </a:lnTo>
                  <a:lnTo>
                    <a:pt x="1157" y="645"/>
                  </a:lnTo>
                  <a:lnTo>
                    <a:pt x="1176" y="607"/>
                  </a:lnTo>
                  <a:lnTo>
                    <a:pt x="1214" y="570"/>
                  </a:lnTo>
                  <a:lnTo>
                    <a:pt x="1233" y="513"/>
                  </a:lnTo>
                  <a:lnTo>
                    <a:pt x="1233" y="475"/>
                  </a:lnTo>
                  <a:lnTo>
                    <a:pt x="1214" y="418"/>
                  </a:lnTo>
                  <a:lnTo>
                    <a:pt x="1195" y="380"/>
                  </a:lnTo>
                  <a:lnTo>
                    <a:pt x="1138" y="342"/>
                  </a:lnTo>
                  <a:lnTo>
                    <a:pt x="1138" y="342"/>
                  </a:lnTo>
                  <a:lnTo>
                    <a:pt x="854" y="190"/>
                  </a:lnTo>
                  <a:lnTo>
                    <a:pt x="854" y="190"/>
                  </a:lnTo>
                  <a:lnTo>
                    <a:pt x="816" y="172"/>
                  </a:lnTo>
                  <a:lnTo>
                    <a:pt x="759" y="153"/>
                  </a:lnTo>
                  <a:lnTo>
                    <a:pt x="759" y="153"/>
                  </a:lnTo>
                  <a:lnTo>
                    <a:pt x="721" y="172"/>
                  </a:lnTo>
                  <a:lnTo>
                    <a:pt x="664" y="190"/>
                  </a:lnTo>
                  <a:lnTo>
                    <a:pt x="626" y="228"/>
                  </a:lnTo>
                  <a:lnTo>
                    <a:pt x="607" y="285"/>
                  </a:lnTo>
                  <a:lnTo>
                    <a:pt x="588" y="342"/>
                  </a:lnTo>
                  <a:lnTo>
                    <a:pt x="607" y="399"/>
                  </a:lnTo>
                  <a:lnTo>
                    <a:pt x="626" y="437"/>
                  </a:lnTo>
                  <a:lnTo>
                    <a:pt x="683" y="475"/>
                  </a:lnTo>
                  <a:lnTo>
                    <a:pt x="702" y="494"/>
                  </a:lnTo>
                  <a:lnTo>
                    <a:pt x="702" y="494"/>
                  </a:lnTo>
                  <a:lnTo>
                    <a:pt x="531" y="607"/>
                  </a:lnTo>
                  <a:lnTo>
                    <a:pt x="380" y="740"/>
                  </a:lnTo>
                  <a:lnTo>
                    <a:pt x="247" y="892"/>
                  </a:lnTo>
                  <a:lnTo>
                    <a:pt x="133" y="1043"/>
                  </a:lnTo>
                  <a:lnTo>
                    <a:pt x="58" y="1214"/>
                  </a:lnTo>
                  <a:lnTo>
                    <a:pt x="20" y="1290"/>
                  </a:lnTo>
                  <a:lnTo>
                    <a:pt x="1" y="1385"/>
                  </a:lnTo>
                  <a:lnTo>
                    <a:pt x="1" y="1479"/>
                  </a:lnTo>
                  <a:lnTo>
                    <a:pt x="20" y="1574"/>
                  </a:lnTo>
                  <a:lnTo>
                    <a:pt x="39" y="1669"/>
                  </a:lnTo>
                  <a:lnTo>
                    <a:pt x="77" y="1745"/>
                  </a:lnTo>
                  <a:lnTo>
                    <a:pt x="77" y="1745"/>
                  </a:lnTo>
                  <a:lnTo>
                    <a:pt x="190" y="1934"/>
                  </a:lnTo>
                  <a:lnTo>
                    <a:pt x="323" y="2067"/>
                  </a:lnTo>
                  <a:lnTo>
                    <a:pt x="475" y="2181"/>
                  </a:lnTo>
                  <a:lnTo>
                    <a:pt x="645" y="2256"/>
                  </a:lnTo>
                  <a:lnTo>
                    <a:pt x="816" y="2313"/>
                  </a:lnTo>
                  <a:lnTo>
                    <a:pt x="1005" y="2351"/>
                  </a:lnTo>
                  <a:lnTo>
                    <a:pt x="1403" y="2408"/>
                  </a:lnTo>
                  <a:lnTo>
                    <a:pt x="1801" y="2446"/>
                  </a:lnTo>
                  <a:lnTo>
                    <a:pt x="1991" y="2484"/>
                  </a:lnTo>
                  <a:lnTo>
                    <a:pt x="2180" y="2522"/>
                  </a:lnTo>
                  <a:lnTo>
                    <a:pt x="2351" y="2598"/>
                  </a:lnTo>
                  <a:lnTo>
                    <a:pt x="2522" y="2692"/>
                  </a:lnTo>
                  <a:lnTo>
                    <a:pt x="2673" y="2806"/>
                  </a:lnTo>
                  <a:lnTo>
                    <a:pt x="2806" y="2958"/>
                  </a:lnTo>
                  <a:lnTo>
                    <a:pt x="2806" y="2958"/>
                  </a:lnTo>
                  <a:lnTo>
                    <a:pt x="2957" y="3185"/>
                  </a:lnTo>
                  <a:lnTo>
                    <a:pt x="3071" y="3375"/>
                  </a:lnTo>
                  <a:lnTo>
                    <a:pt x="3147" y="3450"/>
                  </a:lnTo>
                  <a:lnTo>
                    <a:pt x="3223" y="3507"/>
                  </a:lnTo>
                  <a:lnTo>
                    <a:pt x="3337" y="3564"/>
                  </a:lnTo>
                  <a:lnTo>
                    <a:pt x="3469" y="3621"/>
                  </a:lnTo>
                  <a:lnTo>
                    <a:pt x="3469" y="3621"/>
                  </a:lnTo>
                  <a:lnTo>
                    <a:pt x="3621" y="3659"/>
                  </a:lnTo>
                  <a:lnTo>
                    <a:pt x="3772" y="3678"/>
                  </a:lnTo>
                  <a:lnTo>
                    <a:pt x="3772" y="3678"/>
                  </a:lnTo>
                  <a:lnTo>
                    <a:pt x="3905" y="3678"/>
                  </a:lnTo>
                  <a:lnTo>
                    <a:pt x="4038" y="3659"/>
                  </a:lnTo>
                  <a:lnTo>
                    <a:pt x="4284" y="3602"/>
                  </a:lnTo>
                  <a:lnTo>
                    <a:pt x="4777" y="3450"/>
                  </a:lnTo>
                  <a:lnTo>
                    <a:pt x="4777" y="3450"/>
                  </a:lnTo>
                  <a:lnTo>
                    <a:pt x="5099" y="3356"/>
                  </a:lnTo>
                  <a:lnTo>
                    <a:pt x="5270" y="3337"/>
                  </a:lnTo>
                  <a:lnTo>
                    <a:pt x="5440" y="3337"/>
                  </a:lnTo>
                  <a:lnTo>
                    <a:pt x="5440" y="3337"/>
                  </a:lnTo>
                  <a:lnTo>
                    <a:pt x="5573" y="3337"/>
                  </a:lnTo>
                  <a:lnTo>
                    <a:pt x="5687" y="3356"/>
                  </a:lnTo>
                  <a:lnTo>
                    <a:pt x="5819" y="3394"/>
                  </a:lnTo>
                  <a:lnTo>
                    <a:pt x="5952" y="3432"/>
                  </a:lnTo>
                  <a:lnTo>
                    <a:pt x="5952" y="3432"/>
                  </a:lnTo>
                  <a:lnTo>
                    <a:pt x="6009" y="3469"/>
                  </a:lnTo>
                  <a:lnTo>
                    <a:pt x="6066" y="3507"/>
                  </a:lnTo>
                  <a:lnTo>
                    <a:pt x="6161" y="3621"/>
                  </a:lnTo>
                  <a:lnTo>
                    <a:pt x="6274" y="3735"/>
                  </a:lnTo>
                  <a:lnTo>
                    <a:pt x="6331" y="3773"/>
                  </a:lnTo>
                  <a:lnTo>
                    <a:pt x="6388" y="3811"/>
                  </a:lnTo>
                  <a:lnTo>
                    <a:pt x="6388" y="3811"/>
                  </a:lnTo>
                  <a:lnTo>
                    <a:pt x="6540" y="3848"/>
                  </a:lnTo>
                  <a:lnTo>
                    <a:pt x="6710" y="3867"/>
                  </a:lnTo>
                  <a:lnTo>
                    <a:pt x="6710" y="3867"/>
                  </a:lnTo>
                  <a:lnTo>
                    <a:pt x="6862" y="3848"/>
                  </a:lnTo>
                  <a:lnTo>
                    <a:pt x="7013" y="3811"/>
                  </a:lnTo>
                  <a:lnTo>
                    <a:pt x="7317" y="3716"/>
                  </a:lnTo>
                  <a:lnTo>
                    <a:pt x="7639" y="3602"/>
                  </a:lnTo>
                  <a:lnTo>
                    <a:pt x="7791" y="3564"/>
                  </a:lnTo>
                  <a:lnTo>
                    <a:pt x="7961" y="3526"/>
                  </a:lnTo>
                  <a:lnTo>
                    <a:pt x="7961" y="3526"/>
                  </a:lnTo>
                  <a:lnTo>
                    <a:pt x="8113" y="3526"/>
                  </a:lnTo>
                  <a:lnTo>
                    <a:pt x="8113" y="3526"/>
                  </a:lnTo>
                  <a:lnTo>
                    <a:pt x="8321" y="3545"/>
                  </a:lnTo>
                  <a:lnTo>
                    <a:pt x="8511" y="3564"/>
                  </a:lnTo>
                  <a:lnTo>
                    <a:pt x="8928" y="3640"/>
                  </a:lnTo>
                  <a:lnTo>
                    <a:pt x="9326" y="3716"/>
                  </a:lnTo>
                  <a:lnTo>
                    <a:pt x="9534" y="3754"/>
                  </a:lnTo>
                  <a:lnTo>
                    <a:pt x="9724" y="3754"/>
                  </a:lnTo>
                  <a:lnTo>
                    <a:pt x="9724" y="3754"/>
                  </a:lnTo>
                  <a:lnTo>
                    <a:pt x="9781" y="3754"/>
                  </a:lnTo>
                  <a:lnTo>
                    <a:pt x="9781" y="3754"/>
                  </a:lnTo>
                  <a:lnTo>
                    <a:pt x="9932" y="3754"/>
                  </a:lnTo>
                  <a:lnTo>
                    <a:pt x="10084" y="3716"/>
                  </a:lnTo>
                  <a:lnTo>
                    <a:pt x="10236" y="3678"/>
                  </a:lnTo>
                  <a:lnTo>
                    <a:pt x="10368" y="3621"/>
                  </a:lnTo>
                  <a:lnTo>
                    <a:pt x="10653" y="3469"/>
                  </a:lnTo>
                  <a:lnTo>
                    <a:pt x="10918" y="3299"/>
                  </a:lnTo>
                  <a:lnTo>
                    <a:pt x="10918" y="3299"/>
                  </a:lnTo>
                  <a:lnTo>
                    <a:pt x="11145" y="3166"/>
                  </a:lnTo>
                  <a:lnTo>
                    <a:pt x="11354" y="3090"/>
                  </a:lnTo>
                  <a:lnTo>
                    <a:pt x="11581" y="3052"/>
                  </a:lnTo>
                  <a:lnTo>
                    <a:pt x="11790" y="3033"/>
                  </a:lnTo>
                  <a:lnTo>
                    <a:pt x="11790" y="3033"/>
                  </a:lnTo>
                  <a:lnTo>
                    <a:pt x="11922" y="3033"/>
                  </a:lnTo>
                  <a:lnTo>
                    <a:pt x="12074" y="3052"/>
                  </a:lnTo>
                  <a:lnTo>
                    <a:pt x="12377" y="3109"/>
                  </a:lnTo>
                  <a:lnTo>
                    <a:pt x="13022" y="3280"/>
                  </a:lnTo>
                  <a:lnTo>
                    <a:pt x="13022" y="3280"/>
                  </a:lnTo>
                  <a:lnTo>
                    <a:pt x="13135" y="3299"/>
                  </a:lnTo>
                  <a:lnTo>
                    <a:pt x="13135" y="3299"/>
                  </a:lnTo>
                  <a:lnTo>
                    <a:pt x="13287" y="3280"/>
                  </a:lnTo>
                  <a:lnTo>
                    <a:pt x="13439" y="3242"/>
                  </a:lnTo>
                  <a:lnTo>
                    <a:pt x="13609" y="3166"/>
                  </a:lnTo>
                  <a:lnTo>
                    <a:pt x="13799" y="3090"/>
                  </a:lnTo>
                  <a:lnTo>
                    <a:pt x="14102" y="2920"/>
                  </a:lnTo>
                  <a:lnTo>
                    <a:pt x="14348" y="2806"/>
                  </a:lnTo>
                  <a:lnTo>
                    <a:pt x="14348" y="2806"/>
                  </a:lnTo>
                  <a:lnTo>
                    <a:pt x="14879" y="2598"/>
                  </a:lnTo>
                  <a:lnTo>
                    <a:pt x="15410" y="2446"/>
                  </a:lnTo>
                  <a:lnTo>
                    <a:pt x="15959" y="2294"/>
                  </a:lnTo>
                  <a:lnTo>
                    <a:pt x="16509" y="2181"/>
                  </a:lnTo>
                  <a:lnTo>
                    <a:pt x="16509" y="2181"/>
                  </a:lnTo>
                  <a:lnTo>
                    <a:pt x="16699" y="2124"/>
                  </a:lnTo>
                  <a:lnTo>
                    <a:pt x="16812" y="2086"/>
                  </a:lnTo>
                  <a:lnTo>
                    <a:pt x="16907" y="2029"/>
                  </a:lnTo>
                  <a:lnTo>
                    <a:pt x="16983" y="1972"/>
                  </a:lnTo>
                  <a:lnTo>
                    <a:pt x="17059" y="1896"/>
                  </a:lnTo>
                  <a:lnTo>
                    <a:pt x="17116" y="1820"/>
                  </a:lnTo>
                  <a:lnTo>
                    <a:pt x="17154" y="1707"/>
                  </a:lnTo>
                  <a:lnTo>
                    <a:pt x="17154" y="1707"/>
                  </a:lnTo>
                  <a:lnTo>
                    <a:pt x="17191" y="1555"/>
                  </a:lnTo>
                  <a:lnTo>
                    <a:pt x="17191" y="1422"/>
                  </a:lnTo>
                  <a:lnTo>
                    <a:pt x="17191" y="1271"/>
                  </a:lnTo>
                  <a:lnTo>
                    <a:pt x="17173" y="1138"/>
                  </a:lnTo>
                  <a:lnTo>
                    <a:pt x="17135" y="1005"/>
                  </a:lnTo>
                  <a:lnTo>
                    <a:pt x="17097" y="873"/>
                  </a:lnTo>
                  <a:lnTo>
                    <a:pt x="17040" y="759"/>
                  </a:lnTo>
                  <a:lnTo>
                    <a:pt x="16964" y="645"/>
                  </a:lnTo>
                  <a:lnTo>
                    <a:pt x="16888" y="532"/>
                  </a:lnTo>
                  <a:lnTo>
                    <a:pt x="16793" y="437"/>
                  </a:lnTo>
                  <a:lnTo>
                    <a:pt x="16699" y="342"/>
                  </a:lnTo>
                  <a:lnTo>
                    <a:pt x="16585" y="247"/>
                  </a:lnTo>
                  <a:lnTo>
                    <a:pt x="16471" y="172"/>
                  </a:lnTo>
                  <a:lnTo>
                    <a:pt x="16339" y="115"/>
                  </a:lnTo>
                  <a:lnTo>
                    <a:pt x="16206" y="58"/>
                  </a:lnTo>
                  <a:lnTo>
                    <a:pt x="16073" y="20"/>
                  </a:lnTo>
                  <a:lnTo>
                    <a:pt x="16073" y="20"/>
                  </a:lnTo>
                  <a:lnTo>
                    <a:pt x="16016"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75625" y="4193675"/>
              <a:ext cx="327900" cy="85325"/>
            </a:xfrm>
            <a:custGeom>
              <a:avLst/>
              <a:gdLst/>
              <a:ahLst/>
              <a:cxnLst/>
              <a:rect l="l" t="t" r="r" b="b"/>
              <a:pathLst>
                <a:path w="13116" h="3413" extrusionOk="0">
                  <a:moveTo>
                    <a:pt x="171" y="1"/>
                  </a:moveTo>
                  <a:lnTo>
                    <a:pt x="114" y="20"/>
                  </a:lnTo>
                  <a:lnTo>
                    <a:pt x="76" y="39"/>
                  </a:lnTo>
                  <a:lnTo>
                    <a:pt x="38" y="77"/>
                  </a:lnTo>
                  <a:lnTo>
                    <a:pt x="19" y="133"/>
                  </a:lnTo>
                  <a:lnTo>
                    <a:pt x="0" y="399"/>
                  </a:lnTo>
                  <a:lnTo>
                    <a:pt x="0" y="645"/>
                  </a:lnTo>
                  <a:lnTo>
                    <a:pt x="19" y="892"/>
                  </a:lnTo>
                  <a:lnTo>
                    <a:pt x="76" y="1119"/>
                  </a:lnTo>
                  <a:lnTo>
                    <a:pt x="152" y="1328"/>
                  </a:lnTo>
                  <a:lnTo>
                    <a:pt x="265" y="1517"/>
                  </a:lnTo>
                  <a:lnTo>
                    <a:pt x="379" y="1707"/>
                  </a:lnTo>
                  <a:lnTo>
                    <a:pt x="512" y="1877"/>
                  </a:lnTo>
                  <a:lnTo>
                    <a:pt x="682" y="2029"/>
                  </a:lnTo>
                  <a:lnTo>
                    <a:pt x="853" y="2180"/>
                  </a:lnTo>
                  <a:lnTo>
                    <a:pt x="1062" y="2313"/>
                  </a:lnTo>
                  <a:lnTo>
                    <a:pt x="1270" y="2427"/>
                  </a:lnTo>
                  <a:lnTo>
                    <a:pt x="1479" y="2560"/>
                  </a:lnTo>
                  <a:lnTo>
                    <a:pt x="1725" y="2654"/>
                  </a:lnTo>
                  <a:lnTo>
                    <a:pt x="1952" y="2749"/>
                  </a:lnTo>
                  <a:lnTo>
                    <a:pt x="2218" y="2844"/>
                  </a:lnTo>
                  <a:lnTo>
                    <a:pt x="2729" y="2995"/>
                  </a:lnTo>
                  <a:lnTo>
                    <a:pt x="3260" y="3109"/>
                  </a:lnTo>
                  <a:lnTo>
                    <a:pt x="3810" y="3204"/>
                  </a:lnTo>
                  <a:lnTo>
                    <a:pt x="4340" y="3280"/>
                  </a:lnTo>
                  <a:lnTo>
                    <a:pt x="4852" y="3337"/>
                  </a:lnTo>
                  <a:lnTo>
                    <a:pt x="5345" y="3375"/>
                  </a:lnTo>
                  <a:lnTo>
                    <a:pt x="6179" y="3412"/>
                  </a:lnTo>
                  <a:lnTo>
                    <a:pt x="6558" y="3412"/>
                  </a:lnTo>
                  <a:lnTo>
                    <a:pt x="7108" y="3393"/>
                  </a:lnTo>
                  <a:lnTo>
                    <a:pt x="7657" y="3356"/>
                  </a:lnTo>
                  <a:lnTo>
                    <a:pt x="8207" y="3299"/>
                  </a:lnTo>
                  <a:lnTo>
                    <a:pt x="8738" y="3223"/>
                  </a:lnTo>
                  <a:lnTo>
                    <a:pt x="9287" y="3109"/>
                  </a:lnTo>
                  <a:lnTo>
                    <a:pt x="9818" y="2976"/>
                  </a:lnTo>
                  <a:lnTo>
                    <a:pt x="10349" y="2825"/>
                  </a:lnTo>
                  <a:lnTo>
                    <a:pt x="10860" y="2654"/>
                  </a:lnTo>
                  <a:lnTo>
                    <a:pt x="11258" y="2503"/>
                  </a:lnTo>
                  <a:lnTo>
                    <a:pt x="11675" y="2332"/>
                  </a:lnTo>
                  <a:lnTo>
                    <a:pt x="12073" y="2124"/>
                  </a:lnTo>
                  <a:lnTo>
                    <a:pt x="12263" y="2010"/>
                  </a:lnTo>
                  <a:lnTo>
                    <a:pt x="12434" y="1877"/>
                  </a:lnTo>
                  <a:lnTo>
                    <a:pt x="12585" y="1745"/>
                  </a:lnTo>
                  <a:lnTo>
                    <a:pt x="12737" y="1593"/>
                  </a:lnTo>
                  <a:lnTo>
                    <a:pt x="12870" y="1422"/>
                  </a:lnTo>
                  <a:lnTo>
                    <a:pt x="12964" y="1252"/>
                  </a:lnTo>
                  <a:lnTo>
                    <a:pt x="13059" y="1062"/>
                  </a:lnTo>
                  <a:lnTo>
                    <a:pt x="13097" y="854"/>
                  </a:lnTo>
                  <a:lnTo>
                    <a:pt x="13116" y="626"/>
                  </a:lnTo>
                  <a:lnTo>
                    <a:pt x="13116" y="399"/>
                  </a:lnTo>
                  <a:lnTo>
                    <a:pt x="13078" y="323"/>
                  </a:lnTo>
                  <a:lnTo>
                    <a:pt x="13040" y="266"/>
                  </a:lnTo>
                  <a:lnTo>
                    <a:pt x="12983" y="228"/>
                  </a:lnTo>
                  <a:lnTo>
                    <a:pt x="12851" y="228"/>
                  </a:lnTo>
                  <a:lnTo>
                    <a:pt x="12794" y="266"/>
                  </a:lnTo>
                  <a:lnTo>
                    <a:pt x="12756" y="323"/>
                  </a:lnTo>
                  <a:lnTo>
                    <a:pt x="12756" y="399"/>
                  </a:lnTo>
                  <a:lnTo>
                    <a:pt x="12775" y="513"/>
                  </a:lnTo>
                  <a:lnTo>
                    <a:pt x="12775" y="645"/>
                  </a:lnTo>
                  <a:lnTo>
                    <a:pt x="12756" y="759"/>
                  </a:lnTo>
                  <a:lnTo>
                    <a:pt x="12737" y="873"/>
                  </a:lnTo>
                  <a:lnTo>
                    <a:pt x="12661" y="1081"/>
                  </a:lnTo>
                  <a:lnTo>
                    <a:pt x="12528" y="1271"/>
                  </a:lnTo>
                  <a:lnTo>
                    <a:pt x="12396" y="1460"/>
                  </a:lnTo>
                  <a:lnTo>
                    <a:pt x="12206" y="1612"/>
                  </a:lnTo>
                  <a:lnTo>
                    <a:pt x="12017" y="1763"/>
                  </a:lnTo>
                  <a:lnTo>
                    <a:pt x="11789" y="1896"/>
                  </a:lnTo>
                  <a:lnTo>
                    <a:pt x="11562" y="2010"/>
                  </a:lnTo>
                  <a:lnTo>
                    <a:pt x="11315" y="2124"/>
                  </a:lnTo>
                  <a:lnTo>
                    <a:pt x="10823" y="2313"/>
                  </a:lnTo>
                  <a:lnTo>
                    <a:pt x="10349" y="2465"/>
                  </a:lnTo>
                  <a:lnTo>
                    <a:pt x="9932" y="2597"/>
                  </a:lnTo>
                  <a:lnTo>
                    <a:pt x="9515" y="2711"/>
                  </a:lnTo>
                  <a:lnTo>
                    <a:pt x="9079" y="2806"/>
                  </a:lnTo>
                  <a:lnTo>
                    <a:pt x="8643" y="2882"/>
                  </a:lnTo>
                  <a:lnTo>
                    <a:pt x="8226" y="2939"/>
                  </a:lnTo>
                  <a:lnTo>
                    <a:pt x="7790" y="2995"/>
                  </a:lnTo>
                  <a:lnTo>
                    <a:pt x="7354" y="3033"/>
                  </a:lnTo>
                  <a:lnTo>
                    <a:pt x="6918" y="3052"/>
                  </a:lnTo>
                  <a:lnTo>
                    <a:pt x="6331" y="3052"/>
                  </a:lnTo>
                  <a:lnTo>
                    <a:pt x="5553" y="3033"/>
                  </a:lnTo>
                  <a:lnTo>
                    <a:pt x="5099" y="3014"/>
                  </a:lnTo>
                  <a:lnTo>
                    <a:pt x="4606" y="2976"/>
                  </a:lnTo>
                  <a:lnTo>
                    <a:pt x="4075" y="2901"/>
                  </a:lnTo>
                  <a:lnTo>
                    <a:pt x="3563" y="2825"/>
                  </a:lnTo>
                  <a:lnTo>
                    <a:pt x="3033" y="2711"/>
                  </a:lnTo>
                  <a:lnTo>
                    <a:pt x="2540" y="2578"/>
                  </a:lnTo>
                  <a:lnTo>
                    <a:pt x="2047" y="2427"/>
                  </a:lnTo>
                  <a:lnTo>
                    <a:pt x="1820" y="2332"/>
                  </a:lnTo>
                  <a:lnTo>
                    <a:pt x="1611" y="2218"/>
                  </a:lnTo>
                  <a:lnTo>
                    <a:pt x="1403" y="2124"/>
                  </a:lnTo>
                  <a:lnTo>
                    <a:pt x="1213" y="1991"/>
                  </a:lnTo>
                  <a:lnTo>
                    <a:pt x="1043" y="1877"/>
                  </a:lnTo>
                  <a:lnTo>
                    <a:pt x="872" y="1726"/>
                  </a:lnTo>
                  <a:lnTo>
                    <a:pt x="739" y="1574"/>
                  </a:lnTo>
                  <a:lnTo>
                    <a:pt x="607" y="1422"/>
                  </a:lnTo>
                  <a:lnTo>
                    <a:pt x="512" y="1252"/>
                  </a:lnTo>
                  <a:lnTo>
                    <a:pt x="436" y="1062"/>
                  </a:lnTo>
                  <a:lnTo>
                    <a:pt x="379" y="873"/>
                  </a:lnTo>
                  <a:lnTo>
                    <a:pt x="341" y="664"/>
                  </a:lnTo>
                  <a:lnTo>
                    <a:pt x="341" y="456"/>
                  </a:lnTo>
                  <a:lnTo>
                    <a:pt x="360" y="228"/>
                  </a:lnTo>
                  <a:lnTo>
                    <a:pt x="360" y="171"/>
                  </a:lnTo>
                  <a:lnTo>
                    <a:pt x="360" y="133"/>
                  </a:lnTo>
                  <a:lnTo>
                    <a:pt x="303" y="58"/>
                  </a:lnTo>
                  <a:lnTo>
                    <a:pt x="247" y="20"/>
                  </a:lnTo>
                  <a:lnTo>
                    <a:pt x="17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75625" y="4193675"/>
              <a:ext cx="327900" cy="85325"/>
            </a:xfrm>
            <a:custGeom>
              <a:avLst/>
              <a:gdLst/>
              <a:ahLst/>
              <a:cxnLst/>
              <a:rect l="l" t="t" r="r" b="b"/>
              <a:pathLst>
                <a:path w="13116" h="3413" fill="none" extrusionOk="0">
                  <a:moveTo>
                    <a:pt x="171" y="1"/>
                  </a:moveTo>
                  <a:lnTo>
                    <a:pt x="171" y="1"/>
                  </a:lnTo>
                  <a:lnTo>
                    <a:pt x="114" y="20"/>
                  </a:lnTo>
                  <a:lnTo>
                    <a:pt x="76" y="39"/>
                  </a:lnTo>
                  <a:lnTo>
                    <a:pt x="38" y="77"/>
                  </a:lnTo>
                  <a:lnTo>
                    <a:pt x="19" y="133"/>
                  </a:lnTo>
                  <a:lnTo>
                    <a:pt x="19" y="133"/>
                  </a:lnTo>
                  <a:lnTo>
                    <a:pt x="0" y="399"/>
                  </a:lnTo>
                  <a:lnTo>
                    <a:pt x="0" y="645"/>
                  </a:lnTo>
                  <a:lnTo>
                    <a:pt x="19" y="892"/>
                  </a:lnTo>
                  <a:lnTo>
                    <a:pt x="76" y="1119"/>
                  </a:lnTo>
                  <a:lnTo>
                    <a:pt x="152" y="1328"/>
                  </a:lnTo>
                  <a:lnTo>
                    <a:pt x="265" y="1517"/>
                  </a:lnTo>
                  <a:lnTo>
                    <a:pt x="379" y="1707"/>
                  </a:lnTo>
                  <a:lnTo>
                    <a:pt x="512" y="1877"/>
                  </a:lnTo>
                  <a:lnTo>
                    <a:pt x="682" y="2029"/>
                  </a:lnTo>
                  <a:lnTo>
                    <a:pt x="853" y="2180"/>
                  </a:lnTo>
                  <a:lnTo>
                    <a:pt x="1062" y="2313"/>
                  </a:lnTo>
                  <a:lnTo>
                    <a:pt x="1270" y="2427"/>
                  </a:lnTo>
                  <a:lnTo>
                    <a:pt x="1479" y="2560"/>
                  </a:lnTo>
                  <a:lnTo>
                    <a:pt x="1725" y="2654"/>
                  </a:lnTo>
                  <a:lnTo>
                    <a:pt x="1952" y="2749"/>
                  </a:lnTo>
                  <a:lnTo>
                    <a:pt x="2218" y="2844"/>
                  </a:lnTo>
                  <a:lnTo>
                    <a:pt x="2729" y="2995"/>
                  </a:lnTo>
                  <a:lnTo>
                    <a:pt x="3260" y="3109"/>
                  </a:lnTo>
                  <a:lnTo>
                    <a:pt x="3810" y="3204"/>
                  </a:lnTo>
                  <a:lnTo>
                    <a:pt x="4340" y="3280"/>
                  </a:lnTo>
                  <a:lnTo>
                    <a:pt x="4852" y="3337"/>
                  </a:lnTo>
                  <a:lnTo>
                    <a:pt x="5345" y="3375"/>
                  </a:lnTo>
                  <a:lnTo>
                    <a:pt x="6179" y="3412"/>
                  </a:lnTo>
                  <a:lnTo>
                    <a:pt x="6179" y="3412"/>
                  </a:lnTo>
                  <a:lnTo>
                    <a:pt x="6558" y="3412"/>
                  </a:lnTo>
                  <a:lnTo>
                    <a:pt x="6558" y="3412"/>
                  </a:lnTo>
                  <a:lnTo>
                    <a:pt x="7108" y="3393"/>
                  </a:lnTo>
                  <a:lnTo>
                    <a:pt x="7657" y="3356"/>
                  </a:lnTo>
                  <a:lnTo>
                    <a:pt x="8207" y="3299"/>
                  </a:lnTo>
                  <a:lnTo>
                    <a:pt x="8738" y="3223"/>
                  </a:lnTo>
                  <a:lnTo>
                    <a:pt x="9287" y="3109"/>
                  </a:lnTo>
                  <a:lnTo>
                    <a:pt x="9818" y="2976"/>
                  </a:lnTo>
                  <a:lnTo>
                    <a:pt x="10349" y="2825"/>
                  </a:lnTo>
                  <a:lnTo>
                    <a:pt x="10860" y="2654"/>
                  </a:lnTo>
                  <a:lnTo>
                    <a:pt x="10860" y="2654"/>
                  </a:lnTo>
                  <a:lnTo>
                    <a:pt x="11258" y="2503"/>
                  </a:lnTo>
                  <a:lnTo>
                    <a:pt x="11675" y="2332"/>
                  </a:lnTo>
                  <a:lnTo>
                    <a:pt x="12073" y="2124"/>
                  </a:lnTo>
                  <a:lnTo>
                    <a:pt x="12263" y="2010"/>
                  </a:lnTo>
                  <a:lnTo>
                    <a:pt x="12434" y="1877"/>
                  </a:lnTo>
                  <a:lnTo>
                    <a:pt x="12585" y="1745"/>
                  </a:lnTo>
                  <a:lnTo>
                    <a:pt x="12737" y="1593"/>
                  </a:lnTo>
                  <a:lnTo>
                    <a:pt x="12870" y="1422"/>
                  </a:lnTo>
                  <a:lnTo>
                    <a:pt x="12964" y="1252"/>
                  </a:lnTo>
                  <a:lnTo>
                    <a:pt x="13059" y="1062"/>
                  </a:lnTo>
                  <a:lnTo>
                    <a:pt x="13097" y="854"/>
                  </a:lnTo>
                  <a:lnTo>
                    <a:pt x="13116" y="626"/>
                  </a:lnTo>
                  <a:lnTo>
                    <a:pt x="13116" y="399"/>
                  </a:lnTo>
                  <a:lnTo>
                    <a:pt x="13116" y="399"/>
                  </a:lnTo>
                  <a:lnTo>
                    <a:pt x="13078" y="323"/>
                  </a:lnTo>
                  <a:lnTo>
                    <a:pt x="13040" y="266"/>
                  </a:lnTo>
                  <a:lnTo>
                    <a:pt x="12983" y="228"/>
                  </a:lnTo>
                  <a:lnTo>
                    <a:pt x="12907" y="228"/>
                  </a:lnTo>
                  <a:lnTo>
                    <a:pt x="12907" y="228"/>
                  </a:lnTo>
                  <a:lnTo>
                    <a:pt x="12851" y="228"/>
                  </a:lnTo>
                  <a:lnTo>
                    <a:pt x="12794" y="266"/>
                  </a:lnTo>
                  <a:lnTo>
                    <a:pt x="12756" y="323"/>
                  </a:lnTo>
                  <a:lnTo>
                    <a:pt x="12756" y="399"/>
                  </a:lnTo>
                  <a:lnTo>
                    <a:pt x="12756" y="399"/>
                  </a:lnTo>
                  <a:lnTo>
                    <a:pt x="12775" y="513"/>
                  </a:lnTo>
                  <a:lnTo>
                    <a:pt x="12775" y="645"/>
                  </a:lnTo>
                  <a:lnTo>
                    <a:pt x="12756" y="759"/>
                  </a:lnTo>
                  <a:lnTo>
                    <a:pt x="12737" y="873"/>
                  </a:lnTo>
                  <a:lnTo>
                    <a:pt x="12661" y="1081"/>
                  </a:lnTo>
                  <a:lnTo>
                    <a:pt x="12528" y="1271"/>
                  </a:lnTo>
                  <a:lnTo>
                    <a:pt x="12396" y="1460"/>
                  </a:lnTo>
                  <a:lnTo>
                    <a:pt x="12206" y="1612"/>
                  </a:lnTo>
                  <a:lnTo>
                    <a:pt x="12017" y="1763"/>
                  </a:lnTo>
                  <a:lnTo>
                    <a:pt x="11789" y="1896"/>
                  </a:lnTo>
                  <a:lnTo>
                    <a:pt x="11562" y="2010"/>
                  </a:lnTo>
                  <a:lnTo>
                    <a:pt x="11315" y="2124"/>
                  </a:lnTo>
                  <a:lnTo>
                    <a:pt x="10823" y="2313"/>
                  </a:lnTo>
                  <a:lnTo>
                    <a:pt x="10349" y="2465"/>
                  </a:lnTo>
                  <a:lnTo>
                    <a:pt x="9932" y="2597"/>
                  </a:lnTo>
                  <a:lnTo>
                    <a:pt x="9932" y="2597"/>
                  </a:lnTo>
                  <a:lnTo>
                    <a:pt x="9515" y="2711"/>
                  </a:lnTo>
                  <a:lnTo>
                    <a:pt x="9079" y="2806"/>
                  </a:lnTo>
                  <a:lnTo>
                    <a:pt x="8643" y="2882"/>
                  </a:lnTo>
                  <a:lnTo>
                    <a:pt x="8226" y="2939"/>
                  </a:lnTo>
                  <a:lnTo>
                    <a:pt x="7790" y="2995"/>
                  </a:lnTo>
                  <a:lnTo>
                    <a:pt x="7354" y="3033"/>
                  </a:lnTo>
                  <a:lnTo>
                    <a:pt x="6918" y="3052"/>
                  </a:lnTo>
                  <a:lnTo>
                    <a:pt x="6482" y="3052"/>
                  </a:lnTo>
                  <a:lnTo>
                    <a:pt x="6482" y="3052"/>
                  </a:lnTo>
                  <a:lnTo>
                    <a:pt x="6331" y="3052"/>
                  </a:lnTo>
                  <a:lnTo>
                    <a:pt x="6331" y="3052"/>
                  </a:lnTo>
                  <a:lnTo>
                    <a:pt x="5553" y="3033"/>
                  </a:lnTo>
                  <a:lnTo>
                    <a:pt x="5099" y="3014"/>
                  </a:lnTo>
                  <a:lnTo>
                    <a:pt x="4606" y="2976"/>
                  </a:lnTo>
                  <a:lnTo>
                    <a:pt x="4075" y="2901"/>
                  </a:lnTo>
                  <a:lnTo>
                    <a:pt x="3563" y="2825"/>
                  </a:lnTo>
                  <a:lnTo>
                    <a:pt x="3033" y="2711"/>
                  </a:lnTo>
                  <a:lnTo>
                    <a:pt x="2540" y="2578"/>
                  </a:lnTo>
                  <a:lnTo>
                    <a:pt x="2047" y="2427"/>
                  </a:lnTo>
                  <a:lnTo>
                    <a:pt x="1820" y="2332"/>
                  </a:lnTo>
                  <a:lnTo>
                    <a:pt x="1611" y="2218"/>
                  </a:lnTo>
                  <a:lnTo>
                    <a:pt x="1403" y="2124"/>
                  </a:lnTo>
                  <a:lnTo>
                    <a:pt x="1213" y="1991"/>
                  </a:lnTo>
                  <a:lnTo>
                    <a:pt x="1043" y="1877"/>
                  </a:lnTo>
                  <a:lnTo>
                    <a:pt x="872" y="1726"/>
                  </a:lnTo>
                  <a:lnTo>
                    <a:pt x="739" y="1574"/>
                  </a:lnTo>
                  <a:lnTo>
                    <a:pt x="607" y="1422"/>
                  </a:lnTo>
                  <a:lnTo>
                    <a:pt x="512" y="1252"/>
                  </a:lnTo>
                  <a:lnTo>
                    <a:pt x="436" y="1062"/>
                  </a:lnTo>
                  <a:lnTo>
                    <a:pt x="379" y="873"/>
                  </a:lnTo>
                  <a:lnTo>
                    <a:pt x="341" y="664"/>
                  </a:lnTo>
                  <a:lnTo>
                    <a:pt x="341" y="456"/>
                  </a:lnTo>
                  <a:lnTo>
                    <a:pt x="360" y="228"/>
                  </a:lnTo>
                  <a:lnTo>
                    <a:pt x="360" y="228"/>
                  </a:lnTo>
                  <a:lnTo>
                    <a:pt x="360" y="171"/>
                  </a:lnTo>
                  <a:lnTo>
                    <a:pt x="360" y="133"/>
                  </a:lnTo>
                  <a:lnTo>
                    <a:pt x="303" y="58"/>
                  </a:lnTo>
                  <a:lnTo>
                    <a:pt x="247" y="20"/>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77575" y="3989450"/>
              <a:ext cx="17550" cy="13300"/>
            </a:xfrm>
            <a:custGeom>
              <a:avLst/>
              <a:gdLst/>
              <a:ahLst/>
              <a:cxnLst/>
              <a:rect l="l" t="t" r="r" b="b"/>
              <a:pathLst>
                <a:path w="702" h="532" extrusionOk="0">
                  <a:moveTo>
                    <a:pt x="171" y="1"/>
                  </a:moveTo>
                  <a:lnTo>
                    <a:pt x="114" y="20"/>
                  </a:lnTo>
                  <a:lnTo>
                    <a:pt x="58" y="58"/>
                  </a:lnTo>
                  <a:lnTo>
                    <a:pt x="20" y="115"/>
                  </a:lnTo>
                  <a:lnTo>
                    <a:pt x="1" y="171"/>
                  </a:lnTo>
                  <a:lnTo>
                    <a:pt x="20" y="247"/>
                  </a:lnTo>
                  <a:lnTo>
                    <a:pt x="58" y="304"/>
                  </a:lnTo>
                  <a:lnTo>
                    <a:pt x="114" y="342"/>
                  </a:lnTo>
                  <a:lnTo>
                    <a:pt x="190" y="361"/>
                  </a:lnTo>
                  <a:lnTo>
                    <a:pt x="247" y="361"/>
                  </a:lnTo>
                  <a:lnTo>
                    <a:pt x="304" y="399"/>
                  </a:lnTo>
                  <a:lnTo>
                    <a:pt x="418" y="475"/>
                  </a:lnTo>
                  <a:lnTo>
                    <a:pt x="475" y="513"/>
                  </a:lnTo>
                  <a:lnTo>
                    <a:pt x="531" y="532"/>
                  </a:lnTo>
                  <a:lnTo>
                    <a:pt x="569" y="513"/>
                  </a:lnTo>
                  <a:lnTo>
                    <a:pt x="626" y="494"/>
                  </a:lnTo>
                  <a:lnTo>
                    <a:pt x="664" y="456"/>
                  </a:lnTo>
                  <a:lnTo>
                    <a:pt x="683" y="418"/>
                  </a:lnTo>
                  <a:lnTo>
                    <a:pt x="702" y="380"/>
                  </a:lnTo>
                  <a:lnTo>
                    <a:pt x="702" y="323"/>
                  </a:lnTo>
                  <a:lnTo>
                    <a:pt x="683" y="266"/>
                  </a:lnTo>
                  <a:lnTo>
                    <a:pt x="664" y="228"/>
                  </a:lnTo>
                  <a:lnTo>
                    <a:pt x="550" y="133"/>
                  </a:lnTo>
                  <a:lnTo>
                    <a:pt x="437" y="77"/>
                  </a:lnTo>
                  <a:lnTo>
                    <a:pt x="323" y="20"/>
                  </a:lnTo>
                  <a:lnTo>
                    <a:pt x="190"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77575" y="3989450"/>
              <a:ext cx="17550" cy="13300"/>
            </a:xfrm>
            <a:custGeom>
              <a:avLst/>
              <a:gdLst/>
              <a:ahLst/>
              <a:cxnLst/>
              <a:rect l="l" t="t" r="r" b="b"/>
              <a:pathLst>
                <a:path w="702" h="532" fill="none" extrusionOk="0">
                  <a:moveTo>
                    <a:pt x="171" y="1"/>
                  </a:moveTo>
                  <a:lnTo>
                    <a:pt x="171" y="1"/>
                  </a:lnTo>
                  <a:lnTo>
                    <a:pt x="114" y="20"/>
                  </a:lnTo>
                  <a:lnTo>
                    <a:pt x="58" y="58"/>
                  </a:lnTo>
                  <a:lnTo>
                    <a:pt x="20" y="115"/>
                  </a:lnTo>
                  <a:lnTo>
                    <a:pt x="1" y="171"/>
                  </a:lnTo>
                  <a:lnTo>
                    <a:pt x="1" y="171"/>
                  </a:lnTo>
                  <a:lnTo>
                    <a:pt x="20" y="247"/>
                  </a:lnTo>
                  <a:lnTo>
                    <a:pt x="58" y="304"/>
                  </a:lnTo>
                  <a:lnTo>
                    <a:pt x="114" y="342"/>
                  </a:lnTo>
                  <a:lnTo>
                    <a:pt x="190" y="361"/>
                  </a:lnTo>
                  <a:lnTo>
                    <a:pt x="190" y="361"/>
                  </a:lnTo>
                  <a:lnTo>
                    <a:pt x="247" y="361"/>
                  </a:lnTo>
                  <a:lnTo>
                    <a:pt x="304" y="399"/>
                  </a:lnTo>
                  <a:lnTo>
                    <a:pt x="418" y="475"/>
                  </a:lnTo>
                  <a:lnTo>
                    <a:pt x="418" y="475"/>
                  </a:lnTo>
                  <a:lnTo>
                    <a:pt x="475" y="513"/>
                  </a:lnTo>
                  <a:lnTo>
                    <a:pt x="531" y="532"/>
                  </a:lnTo>
                  <a:lnTo>
                    <a:pt x="531" y="532"/>
                  </a:lnTo>
                  <a:lnTo>
                    <a:pt x="569" y="513"/>
                  </a:lnTo>
                  <a:lnTo>
                    <a:pt x="626" y="494"/>
                  </a:lnTo>
                  <a:lnTo>
                    <a:pt x="664" y="456"/>
                  </a:lnTo>
                  <a:lnTo>
                    <a:pt x="683" y="418"/>
                  </a:lnTo>
                  <a:lnTo>
                    <a:pt x="702" y="380"/>
                  </a:lnTo>
                  <a:lnTo>
                    <a:pt x="702" y="323"/>
                  </a:lnTo>
                  <a:lnTo>
                    <a:pt x="683" y="266"/>
                  </a:lnTo>
                  <a:lnTo>
                    <a:pt x="664" y="228"/>
                  </a:lnTo>
                  <a:lnTo>
                    <a:pt x="664" y="228"/>
                  </a:lnTo>
                  <a:lnTo>
                    <a:pt x="550" y="133"/>
                  </a:lnTo>
                  <a:lnTo>
                    <a:pt x="437" y="77"/>
                  </a:lnTo>
                  <a:lnTo>
                    <a:pt x="323" y="20"/>
                  </a:lnTo>
                  <a:lnTo>
                    <a:pt x="190" y="1"/>
                  </a:lnTo>
                  <a:lnTo>
                    <a:pt x="190" y="1"/>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55300" y="4043000"/>
              <a:ext cx="19925" cy="10450"/>
            </a:xfrm>
            <a:custGeom>
              <a:avLst/>
              <a:gdLst/>
              <a:ahLst/>
              <a:cxnLst/>
              <a:rect l="l" t="t" r="r" b="b"/>
              <a:pathLst>
                <a:path w="797" h="418" extrusionOk="0">
                  <a:moveTo>
                    <a:pt x="171" y="1"/>
                  </a:moveTo>
                  <a:lnTo>
                    <a:pt x="114" y="20"/>
                  </a:lnTo>
                  <a:lnTo>
                    <a:pt x="57" y="38"/>
                  </a:lnTo>
                  <a:lnTo>
                    <a:pt x="19" y="76"/>
                  </a:lnTo>
                  <a:lnTo>
                    <a:pt x="0" y="133"/>
                  </a:lnTo>
                  <a:lnTo>
                    <a:pt x="0" y="190"/>
                  </a:lnTo>
                  <a:lnTo>
                    <a:pt x="19" y="266"/>
                  </a:lnTo>
                  <a:lnTo>
                    <a:pt x="57" y="323"/>
                  </a:lnTo>
                  <a:lnTo>
                    <a:pt x="114" y="342"/>
                  </a:lnTo>
                  <a:lnTo>
                    <a:pt x="588" y="418"/>
                  </a:lnTo>
                  <a:lnTo>
                    <a:pt x="683" y="418"/>
                  </a:lnTo>
                  <a:lnTo>
                    <a:pt x="740" y="399"/>
                  </a:lnTo>
                  <a:lnTo>
                    <a:pt x="778" y="361"/>
                  </a:lnTo>
                  <a:lnTo>
                    <a:pt x="797" y="304"/>
                  </a:lnTo>
                  <a:lnTo>
                    <a:pt x="797" y="228"/>
                  </a:lnTo>
                  <a:lnTo>
                    <a:pt x="778" y="171"/>
                  </a:lnTo>
                  <a:lnTo>
                    <a:pt x="740" y="114"/>
                  </a:lnTo>
                  <a:lnTo>
                    <a:pt x="683" y="76"/>
                  </a:lnTo>
                  <a:lnTo>
                    <a:pt x="209"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55300" y="4043000"/>
              <a:ext cx="19925" cy="10450"/>
            </a:xfrm>
            <a:custGeom>
              <a:avLst/>
              <a:gdLst/>
              <a:ahLst/>
              <a:cxnLst/>
              <a:rect l="l" t="t" r="r" b="b"/>
              <a:pathLst>
                <a:path w="797" h="418" fill="none" extrusionOk="0">
                  <a:moveTo>
                    <a:pt x="171" y="1"/>
                  </a:moveTo>
                  <a:lnTo>
                    <a:pt x="171" y="1"/>
                  </a:lnTo>
                  <a:lnTo>
                    <a:pt x="114" y="20"/>
                  </a:lnTo>
                  <a:lnTo>
                    <a:pt x="57" y="38"/>
                  </a:lnTo>
                  <a:lnTo>
                    <a:pt x="19" y="76"/>
                  </a:lnTo>
                  <a:lnTo>
                    <a:pt x="0" y="133"/>
                  </a:lnTo>
                  <a:lnTo>
                    <a:pt x="0" y="133"/>
                  </a:lnTo>
                  <a:lnTo>
                    <a:pt x="0" y="190"/>
                  </a:lnTo>
                  <a:lnTo>
                    <a:pt x="19" y="266"/>
                  </a:lnTo>
                  <a:lnTo>
                    <a:pt x="57" y="323"/>
                  </a:lnTo>
                  <a:lnTo>
                    <a:pt x="114" y="342"/>
                  </a:lnTo>
                  <a:lnTo>
                    <a:pt x="114" y="342"/>
                  </a:lnTo>
                  <a:lnTo>
                    <a:pt x="588" y="418"/>
                  </a:lnTo>
                  <a:lnTo>
                    <a:pt x="588" y="418"/>
                  </a:lnTo>
                  <a:lnTo>
                    <a:pt x="626" y="418"/>
                  </a:lnTo>
                  <a:lnTo>
                    <a:pt x="626" y="418"/>
                  </a:lnTo>
                  <a:lnTo>
                    <a:pt x="683" y="418"/>
                  </a:lnTo>
                  <a:lnTo>
                    <a:pt x="740" y="399"/>
                  </a:lnTo>
                  <a:lnTo>
                    <a:pt x="778" y="361"/>
                  </a:lnTo>
                  <a:lnTo>
                    <a:pt x="797" y="304"/>
                  </a:lnTo>
                  <a:lnTo>
                    <a:pt x="797" y="304"/>
                  </a:lnTo>
                  <a:lnTo>
                    <a:pt x="797" y="228"/>
                  </a:lnTo>
                  <a:lnTo>
                    <a:pt x="778" y="171"/>
                  </a:lnTo>
                  <a:lnTo>
                    <a:pt x="740" y="114"/>
                  </a:lnTo>
                  <a:lnTo>
                    <a:pt x="683" y="76"/>
                  </a:lnTo>
                  <a:lnTo>
                    <a:pt x="683" y="76"/>
                  </a:lnTo>
                  <a:lnTo>
                    <a:pt x="209" y="1"/>
                  </a:lnTo>
                  <a:lnTo>
                    <a:pt x="209" y="1"/>
                  </a:lnTo>
                  <a:lnTo>
                    <a:pt x="17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23550" y="4008400"/>
              <a:ext cx="11875" cy="11400"/>
            </a:xfrm>
            <a:custGeom>
              <a:avLst/>
              <a:gdLst/>
              <a:ahLst/>
              <a:cxnLst/>
              <a:rect l="l" t="t" r="r" b="b"/>
              <a:pathLst>
                <a:path w="475" h="456" extrusionOk="0">
                  <a:moveTo>
                    <a:pt x="133" y="1"/>
                  </a:moveTo>
                  <a:lnTo>
                    <a:pt x="95" y="20"/>
                  </a:lnTo>
                  <a:lnTo>
                    <a:pt x="57" y="58"/>
                  </a:lnTo>
                  <a:lnTo>
                    <a:pt x="19" y="96"/>
                  </a:lnTo>
                  <a:lnTo>
                    <a:pt x="0" y="153"/>
                  </a:lnTo>
                  <a:lnTo>
                    <a:pt x="0" y="190"/>
                  </a:lnTo>
                  <a:lnTo>
                    <a:pt x="19" y="247"/>
                  </a:lnTo>
                  <a:lnTo>
                    <a:pt x="57" y="304"/>
                  </a:lnTo>
                  <a:lnTo>
                    <a:pt x="171" y="418"/>
                  </a:lnTo>
                  <a:lnTo>
                    <a:pt x="228" y="456"/>
                  </a:lnTo>
                  <a:lnTo>
                    <a:pt x="342" y="456"/>
                  </a:lnTo>
                  <a:lnTo>
                    <a:pt x="379" y="437"/>
                  </a:lnTo>
                  <a:lnTo>
                    <a:pt x="417" y="399"/>
                  </a:lnTo>
                  <a:lnTo>
                    <a:pt x="455" y="361"/>
                  </a:lnTo>
                  <a:lnTo>
                    <a:pt x="455" y="323"/>
                  </a:lnTo>
                  <a:lnTo>
                    <a:pt x="474" y="266"/>
                  </a:lnTo>
                  <a:lnTo>
                    <a:pt x="455" y="209"/>
                  </a:lnTo>
                  <a:lnTo>
                    <a:pt x="417" y="172"/>
                  </a:lnTo>
                  <a:lnTo>
                    <a:pt x="304" y="58"/>
                  </a:lnTo>
                  <a:lnTo>
                    <a:pt x="247"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23550" y="4008400"/>
              <a:ext cx="11875" cy="11400"/>
            </a:xfrm>
            <a:custGeom>
              <a:avLst/>
              <a:gdLst/>
              <a:ahLst/>
              <a:cxnLst/>
              <a:rect l="l" t="t" r="r" b="b"/>
              <a:pathLst>
                <a:path w="475" h="456" fill="none" extrusionOk="0">
                  <a:moveTo>
                    <a:pt x="190" y="1"/>
                  </a:moveTo>
                  <a:lnTo>
                    <a:pt x="190" y="1"/>
                  </a:lnTo>
                  <a:lnTo>
                    <a:pt x="133" y="1"/>
                  </a:lnTo>
                  <a:lnTo>
                    <a:pt x="95" y="20"/>
                  </a:lnTo>
                  <a:lnTo>
                    <a:pt x="57" y="58"/>
                  </a:lnTo>
                  <a:lnTo>
                    <a:pt x="19" y="96"/>
                  </a:lnTo>
                  <a:lnTo>
                    <a:pt x="0" y="153"/>
                  </a:lnTo>
                  <a:lnTo>
                    <a:pt x="0" y="190"/>
                  </a:lnTo>
                  <a:lnTo>
                    <a:pt x="19" y="247"/>
                  </a:lnTo>
                  <a:lnTo>
                    <a:pt x="57" y="304"/>
                  </a:lnTo>
                  <a:lnTo>
                    <a:pt x="57" y="304"/>
                  </a:lnTo>
                  <a:lnTo>
                    <a:pt x="171" y="418"/>
                  </a:lnTo>
                  <a:lnTo>
                    <a:pt x="171" y="418"/>
                  </a:lnTo>
                  <a:lnTo>
                    <a:pt x="228" y="456"/>
                  </a:lnTo>
                  <a:lnTo>
                    <a:pt x="285" y="456"/>
                  </a:lnTo>
                  <a:lnTo>
                    <a:pt x="285" y="456"/>
                  </a:lnTo>
                  <a:lnTo>
                    <a:pt x="342" y="456"/>
                  </a:lnTo>
                  <a:lnTo>
                    <a:pt x="379" y="437"/>
                  </a:lnTo>
                  <a:lnTo>
                    <a:pt x="417" y="399"/>
                  </a:lnTo>
                  <a:lnTo>
                    <a:pt x="455" y="361"/>
                  </a:lnTo>
                  <a:lnTo>
                    <a:pt x="455" y="323"/>
                  </a:lnTo>
                  <a:lnTo>
                    <a:pt x="474" y="266"/>
                  </a:lnTo>
                  <a:lnTo>
                    <a:pt x="455" y="209"/>
                  </a:lnTo>
                  <a:lnTo>
                    <a:pt x="417" y="172"/>
                  </a:lnTo>
                  <a:lnTo>
                    <a:pt x="417" y="172"/>
                  </a:lnTo>
                  <a:lnTo>
                    <a:pt x="304" y="58"/>
                  </a:lnTo>
                  <a:lnTo>
                    <a:pt x="304" y="58"/>
                  </a:lnTo>
                  <a:lnTo>
                    <a:pt x="247" y="1"/>
                  </a:lnTo>
                  <a:lnTo>
                    <a:pt x="190"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a:off x="7411722" y="4115397"/>
            <a:ext cx="551725" cy="484026"/>
            <a:chOff x="734050" y="4906100"/>
            <a:chExt cx="405650" cy="355875"/>
          </a:xfrm>
        </p:grpSpPr>
        <p:sp>
          <p:nvSpPr>
            <p:cNvPr id="51" name="Google Shape;51;p2"/>
            <p:cNvSpPr/>
            <p:nvPr/>
          </p:nvSpPr>
          <p:spPr>
            <a:xfrm>
              <a:off x="763450" y="4906100"/>
              <a:ext cx="337375" cy="227475"/>
            </a:xfrm>
            <a:custGeom>
              <a:avLst/>
              <a:gdLst/>
              <a:ahLst/>
              <a:cxnLst/>
              <a:rect l="l" t="t" r="r" b="b"/>
              <a:pathLst>
                <a:path w="13495" h="9099" extrusionOk="0">
                  <a:moveTo>
                    <a:pt x="6918" y="0"/>
                  </a:moveTo>
                  <a:lnTo>
                    <a:pt x="6747" y="19"/>
                  </a:lnTo>
                  <a:lnTo>
                    <a:pt x="6539" y="57"/>
                  </a:lnTo>
                  <a:lnTo>
                    <a:pt x="6349" y="114"/>
                  </a:lnTo>
                  <a:lnTo>
                    <a:pt x="6160" y="190"/>
                  </a:lnTo>
                  <a:lnTo>
                    <a:pt x="5781" y="379"/>
                  </a:lnTo>
                  <a:lnTo>
                    <a:pt x="5421" y="531"/>
                  </a:lnTo>
                  <a:lnTo>
                    <a:pt x="4928" y="759"/>
                  </a:lnTo>
                  <a:lnTo>
                    <a:pt x="4435" y="1005"/>
                  </a:lnTo>
                  <a:lnTo>
                    <a:pt x="3961" y="1251"/>
                  </a:lnTo>
                  <a:lnTo>
                    <a:pt x="3487" y="1517"/>
                  </a:lnTo>
                  <a:lnTo>
                    <a:pt x="3014" y="1820"/>
                  </a:lnTo>
                  <a:lnTo>
                    <a:pt x="2559" y="2123"/>
                  </a:lnTo>
                  <a:lnTo>
                    <a:pt x="2104" y="2426"/>
                  </a:lnTo>
                  <a:lnTo>
                    <a:pt x="1668" y="2768"/>
                  </a:lnTo>
                  <a:lnTo>
                    <a:pt x="1251" y="3109"/>
                  </a:lnTo>
                  <a:lnTo>
                    <a:pt x="834" y="3469"/>
                  </a:lnTo>
                  <a:lnTo>
                    <a:pt x="436" y="3848"/>
                  </a:lnTo>
                  <a:lnTo>
                    <a:pt x="38" y="4227"/>
                  </a:lnTo>
                  <a:lnTo>
                    <a:pt x="0" y="4284"/>
                  </a:lnTo>
                  <a:lnTo>
                    <a:pt x="0" y="4322"/>
                  </a:lnTo>
                  <a:lnTo>
                    <a:pt x="0" y="4379"/>
                  </a:lnTo>
                  <a:lnTo>
                    <a:pt x="19" y="4417"/>
                  </a:lnTo>
                  <a:lnTo>
                    <a:pt x="38" y="4454"/>
                  </a:lnTo>
                  <a:lnTo>
                    <a:pt x="76" y="4492"/>
                  </a:lnTo>
                  <a:lnTo>
                    <a:pt x="114" y="4511"/>
                  </a:lnTo>
                  <a:lnTo>
                    <a:pt x="227" y="4511"/>
                  </a:lnTo>
                  <a:lnTo>
                    <a:pt x="265" y="4473"/>
                  </a:lnTo>
                  <a:lnTo>
                    <a:pt x="910" y="3867"/>
                  </a:lnTo>
                  <a:lnTo>
                    <a:pt x="1573" y="3298"/>
                  </a:lnTo>
                  <a:lnTo>
                    <a:pt x="2255" y="2749"/>
                  </a:lnTo>
                  <a:lnTo>
                    <a:pt x="2976" y="2256"/>
                  </a:lnTo>
                  <a:lnTo>
                    <a:pt x="3696" y="1782"/>
                  </a:lnTo>
                  <a:lnTo>
                    <a:pt x="4473" y="1365"/>
                  </a:lnTo>
                  <a:lnTo>
                    <a:pt x="5250" y="986"/>
                  </a:lnTo>
                  <a:lnTo>
                    <a:pt x="6046" y="626"/>
                  </a:lnTo>
                  <a:lnTo>
                    <a:pt x="6293" y="550"/>
                  </a:lnTo>
                  <a:lnTo>
                    <a:pt x="6501" y="493"/>
                  </a:lnTo>
                  <a:lnTo>
                    <a:pt x="6710" y="455"/>
                  </a:lnTo>
                  <a:lnTo>
                    <a:pt x="6918" y="436"/>
                  </a:lnTo>
                  <a:lnTo>
                    <a:pt x="7202" y="455"/>
                  </a:lnTo>
                  <a:lnTo>
                    <a:pt x="7468" y="531"/>
                  </a:lnTo>
                  <a:lnTo>
                    <a:pt x="7752" y="645"/>
                  </a:lnTo>
                  <a:lnTo>
                    <a:pt x="8055" y="796"/>
                  </a:lnTo>
                  <a:lnTo>
                    <a:pt x="8756" y="1251"/>
                  </a:lnTo>
                  <a:lnTo>
                    <a:pt x="9439" y="1725"/>
                  </a:lnTo>
                  <a:lnTo>
                    <a:pt x="9837" y="2009"/>
                  </a:lnTo>
                  <a:lnTo>
                    <a:pt x="10216" y="2313"/>
                  </a:lnTo>
                  <a:lnTo>
                    <a:pt x="10595" y="2616"/>
                  </a:lnTo>
                  <a:lnTo>
                    <a:pt x="10955" y="2938"/>
                  </a:lnTo>
                  <a:lnTo>
                    <a:pt x="11656" y="3583"/>
                  </a:lnTo>
                  <a:lnTo>
                    <a:pt x="12339" y="4265"/>
                  </a:lnTo>
                  <a:lnTo>
                    <a:pt x="12907" y="4890"/>
                  </a:lnTo>
                  <a:lnTo>
                    <a:pt x="12983" y="4985"/>
                  </a:lnTo>
                  <a:lnTo>
                    <a:pt x="13040" y="5080"/>
                  </a:lnTo>
                  <a:lnTo>
                    <a:pt x="13059" y="5175"/>
                  </a:lnTo>
                  <a:lnTo>
                    <a:pt x="13078" y="5251"/>
                  </a:lnTo>
                  <a:lnTo>
                    <a:pt x="13059" y="5326"/>
                  </a:lnTo>
                  <a:lnTo>
                    <a:pt x="13040" y="5402"/>
                  </a:lnTo>
                  <a:lnTo>
                    <a:pt x="13002" y="5459"/>
                  </a:lnTo>
                  <a:lnTo>
                    <a:pt x="12945" y="5516"/>
                  </a:lnTo>
                  <a:lnTo>
                    <a:pt x="12813" y="5630"/>
                  </a:lnTo>
                  <a:lnTo>
                    <a:pt x="12680" y="5724"/>
                  </a:lnTo>
                  <a:lnTo>
                    <a:pt x="12396" y="5876"/>
                  </a:lnTo>
                  <a:lnTo>
                    <a:pt x="11600" y="6350"/>
                  </a:lnTo>
                  <a:lnTo>
                    <a:pt x="10803" y="6824"/>
                  </a:lnTo>
                  <a:lnTo>
                    <a:pt x="9913" y="7335"/>
                  </a:lnTo>
                  <a:lnTo>
                    <a:pt x="9003" y="7847"/>
                  </a:lnTo>
                  <a:lnTo>
                    <a:pt x="8529" y="8075"/>
                  </a:lnTo>
                  <a:lnTo>
                    <a:pt x="8074" y="8321"/>
                  </a:lnTo>
                  <a:lnTo>
                    <a:pt x="7600" y="8529"/>
                  </a:lnTo>
                  <a:lnTo>
                    <a:pt x="7127" y="8719"/>
                  </a:lnTo>
                  <a:lnTo>
                    <a:pt x="6937" y="8776"/>
                  </a:lnTo>
                  <a:lnTo>
                    <a:pt x="6766" y="8795"/>
                  </a:lnTo>
                  <a:lnTo>
                    <a:pt x="6558" y="8776"/>
                  </a:lnTo>
                  <a:lnTo>
                    <a:pt x="6349" y="8719"/>
                  </a:lnTo>
                  <a:lnTo>
                    <a:pt x="6141" y="8624"/>
                  </a:lnTo>
                  <a:lnTo>
                    <a:pt x="5932" y="8529"/>
                  </a:lnTo>
                  <a:lnTo>
                    <a:pt x="5534" y="8302"/>
                  </a:lnTo>
                  <a:lnTo>
                    <a:pt x="5155" y="8075"/>
                  </a:lnTo>
                  <a:lnTo>
                    <a:pt x="4416" y="7620"/>
                  </a:lnTo>
                  <a:lnTo>
                    <a:pt x="3658" y="7127"/>
                  </a:lnTo>
                  <a:lnTo>
                    <a:pt x="3241" y="6824"/>
                  </a:lnTo>
                  <a:lnTo>
                    <a:pt x="2824" y="6520"/>
                  </a:lnTo>
                  <a:lnTo>
                    <a:pt x="2028" y="5895"/>
                  </a:lnTo>
                  <a:lnTo>
                    <a:pt x="1232" y="5232"/>
                  </a:lnTo>
                  <a:lnTo>
                    <a:pt x="474" y="4549"/>
                  </a:lnTo>
                  <a:lnTo>
                    <a:pt x="417" y="4511"/>
                  </a:lnTo>
                  <a:lnTo>
                    <a:pt x="360" y="4492"/>
                  </a:lnTo>
                  <a:lnTo>
                    <a:pt x="322" y="4511"/>
                  </a:lnTo>
                  <a:lnTo>
                    <a:pt x="265" y="4530"/>
                  </a:lnTo>
                  <a:lnTo>
                    <a:pt x="227" y="4549"/>
                  </a:lnTo>
                  <a:lnTo>
                    <a:pt x="209" y="4587"/>
                  </a:lnTo>
                  <a:lnTo>
                    <a:pt x="190" y="4644"/>
                  </a:lnTo>
                  <a:lnTo>
                    <a:pt x="190" y="4682"/>
                  </a:lnTo>
                  <a:lnTo>
                    <a:pt x="209" y="4739"/>
                  </a:lnTo>
                  <a:lnTo>
                    <a:pt x="246" y="4777"/>
                  </a:lnTo>
                  <a:lnTo>
                    <a:pt x="1080" y="5535"/>
                  </a:lnTo>
                  <a:lnTo>
                    <a:pt x="1933" y="6236"/>
                  </a:lnTo>
                  <a:lnTo>
                    <a:pt x="2824" y="6918"/>
                  </a:lnTo>
                  <a:lnTo>
                    <a:pt x="3753" y="7582"/>
                  </a:lnTo>
                  <a:lnTo>
                    <a:pt x="4416" y="8056"/>
                  </a:lnTo>
                  <a:lnTo>
                    <a:pt x="4776" y="8302"/>
                  </a:lnTo>
                  <a:lnTo>
                    <a:pt x="5174" y="8548"/>
                  </a:lnTo>
                  <a:lnTo>
                    <a:pt x="5553" y="8757"/>
                  </a:lnTo>
                  <a:lnTo>
                    <a:pt x="5762" y="8852"/>
                  </a:lnTo>
                  <a:lnTo>
                    <a:pt x="5970" y="8928"/>
                  </a:lnTo>
                  <a:lnTo>
                    <a:pt x="6160" y="9003"/>
                  </a:lnTo>
                  <a:lnTo>
                    <a:pt x="6368" y="9060"/>
                  </a:lnTo>
                  <a:lnTo>
                    <a:pt x="6577" y="9079"/>
                  </a:lnTo>
                  <a:lnTo>
                    <a:pt x="6785" y="9098"/>
                  </a:lnTo>
                  <a:lnTo>
                    <a:pt x="6994" y="9079"/>
                  </a:lnTo>
                  <a:lnTo>
                    <a:pt x="7202" y="9041"/>
                  </a:lnTo>
                  <a:lnTo>
                    <a:pt x="7449" y="8965"/>
                  </a:lnTo>
                  <a:lnTo>
                    <a:pt x="7676" y="8871"/>
                  </a:lnTo>
                  <a:lnTo>
                    <a:pt x="7923" y="8757"/>
                  </a:lnTo>
                  <a:lnTo>
                    <a:pt x="8150" y="8643"/>
                  </a:lnTo>
                  <a:lnTo>
                    <a:pt x="8624" y="8397"/>
                  </a:lnTo>
                  <a:lnTo>
                    <a:pt x="9060" y="8150"/>
                  </a:lnTo>
                  <a:lnTo>
                    <a:pt x="10159" y="7563"/>
                  </a:lnTo>
                  <a:lnTo>
                    <a:pt x="11239" y="6956"/>
                  </a:lnTo>
                  <a:lnTo>
                    <a:pt x="12263" y="6369"/>
                  </a:lnTo>
                  <a:lnTo>
                    <a:pt x="12775" y="6047"/>
                  </a:lnTo>
                  <a:lnTo>
                    <a:pt x="13267" y="5705"/>
                  </a:lnTo>
                  <a:lnTo>
                    <a:pt x="13362" y="5611"/>
                  </a:lnTo>
                  <a:lnTo>
                    <a:pt x="13438" y="5516"/>
                  </a:lnTo>
                  <a:lnTo>
                    <a:pt x="13476" y="5421"/>
                  </a:lnTo>
                  <a:lnTo>
                    <a:pt x="13495" y="5326"/>
                  </a:lnTo>
                  <a:lnTo>
                    <a:pt x="13476" y="5213"/>
                  </a:lnTo>
                  <a:lnTo>
                    <a:pt x="13457" y="5118"/>
                  </a:lnTo>
                  <a:lnTo>
                    <a:pt x="13400" y="5004"/>
                  </a:lnTo>
                  <a:lnTo>
                    <a:pt x="13343" y="4909"/>
                  </a:lnTo>
                  <a:lnTo>
                    <a:pt x="13211" y="4701"/>
                  </a:lnTo>
                  <a:lnTo>
                    <a:pt x="13059" y="4511"/>
                  </a:lnTo>
                  <a:lnTo>
                    <a:pt x="12888" y="4322"/>
                  </a:lnTo>
                  <a:lnTo>
                    <a:pt x="12718" y="4132"/>
                  </a:lnTo>
                  <a:lnTo>
                    <a:pt x="11998" y="3450"/>
                  </a:lnTo>
                  <a:lnTo>
                    <a:pt x="11581" y="3052"/>
                  </a:lnTo>
                  <a:lnTo>
                    <a:pt x="11164" y="2692"/>
                  </a:lnTo>
                  <a:lnTo>
                    <a:pt x="10747" y="2332"/>
                  </a:lnTo>
                  <a:lnTo>
                    <a:pt x="10311" y="1972"/>
                  </a:lnTo>
                  <a:lnTo>
                    <a:pt x="9913" y="1668"/>
                  </a:lnTo>
                  <a:lnTo>
                    <a:pt x="9515" y="1365"/>
                  </a:lnTo>
                  <a:lnTo>
                    <a:pt x="8681" y="815"/>
                  </a:lnTo>
                  <a:lnTo>
                    <a:pt x="8283" y="531"/>
                  </a:lnTo>
                  <a:lnTo>
                    <a:pt x="8074" y="398"/>
                  </a:lnTo>
                  <a:lnTo>
                    <a:pt x="7866" y="285"/>
                  </a:lnTo>
                  <a:lnTo>
                    <a:pt x="7638" y="171"/>
                  </a:lnTo>
                  <a:lnTo>
                    <a:pt x="7411" y="76"/>
                  </a:lnTo>
                  <a:lnTo>
                    <a:pt x="7183" y="19"/>
                  </a:lnTo>
                  <a:lnTo>
                    <a:pt x="693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63450" y="4906100"/>
              <a:ext cx="337375" cy="227475"/>
            </a:xfrm>
            <a:custGeom>
              <a:avLst/>
              <a:gdLst/>
              <a:ahLst/>
              <a:cxnLst/>
              <a:rect l="l" t="t" r="r" b="b"/>
              <a:pathLst>
                <a:path w="13495" h="9099" fill="none" extrusionOk="0">
                  <a:moveTo>
                    <a:pt x="6937" y="0"/>
                  </a:moveTo>
                  <a:lnTo>
                    <a:pt x="6937" y="0"/>
                  </a:lnTo>
                  <a:lnTo>
                    <a:pt x="6918" y="0"/>
                  </a:lnTo>
                  <a:lnTo>
                    <a:pt x="6918" y="0"/>
                  </a:lnTo>
                  <a:lnTo>
                    <a:pt x="6747" y="19"/>
                  </a:lnTo>
                  <a:lnTo>
                    <a:pt x="6539" y="57"/>
                  </a:lnTo>
                  <a:lnTo>
                    <a:pt x="6349" y="114"/>
                  </a:lnTo>
                  <a:lnTo>
                    <a:pt x="6160" y="190"/>
                  </a:lnTo>
                  <a:lnTo>
                    <a:pt x="5781" y="379"/>
                  </a:lnTo>
                  <a:lnTo>
                    <a:pt x="5421" y="531"/>
                  </a:lnTo>
                  <a:lnTo>
                    <a:pt x="5421" y="531"/>
                  </a:lnTo>
                  <a:lnTo>
                    <a:pt x="4928" y="759"/>
                  </a:lnTo>
                  <a:lnTo>
                    <a:pt x="4435" y="1005"/>
                  </a:lnTo>
                  <a:lnTo>
                    <a:pt x="3961" y="1251"/>
                  </a:lnTo>
                  <a:lnTo>
                    <a:pt x="3487" y="1517"/>
                  </a:lnTo>
                  <a:lnTo>
                    <a:pt x="3487" y="1517"/>
                  </a:lnTo>
                  <a:lnTo>
                    <a:pt x="3014" y="1820"/>
                  </a:lnTo>
                  <a:lnTo>
                    <a:pt x="2559" y="2123"/>
                  </a:lnTo>
                  <a:lnTo>
                    <a:pt x="2104" y="2426"/>
                  </a:lnTo>
                  <a:lnTo>
                    <a:pt x="1668" y="2768"/>
                  </a:lnTo>
                  <a:lnTo>
                    <a:pt x="1251" y="3109"/>
                  </a:lnTo>
                  <a:lnTo>
                    <a:pt x="834" y="3469"/>
                  </a:lnTo>
                  <a:lnTo>
                    <a:pt x="436" y="3848"/>
                  </a:lnTo>
                  <a:lnTo>
                    <a:pt x="38" y="4227"/>
                  </a:lnTo>
                  <a:lnTo>
                    <a:pt x="38" y="4227"/>
                  </a:lnTo>
                  <a:lnTo>
                    <a:pt x="0" y="4284"/>
                  </a:lnTo>
                  <a:lnTo>
                    <a:pt x="0" y="4322"/>
                  </a:lnTo>
                  <a:lnTo>
                    <a:pt x="0" y="4379"/>
                  </a:lnTo>
                  <a:lnTo>
                    <a:pt x="19" y="4417"/>
                  </a:lnTo>
                  <a:lnTo>
                    <a:pt x="38" y="4454"/>
                  </a:lnTo>
                  <a:lnTo>
                    <a:pt x="76" y="4492"/>
                  </a:lnTo>
                  <a:lnTo>
                    <a:pt x="114" y="4511"/>
                  </a:lnTo>
                  <a:lnTo>
                    <a:pt x="171" y="4511"/>
                  </a:lnTo>
                  <a:lnTo>
                    <a:pt x="171" y="4511"/>
                  </a:lnTo>
                  <a:lnTo>
                    <a:pt x="227" y="4511"/>
                  </a:lnTo>
                  <a:lnTo>
                    <a:pt x="265" y="4473"/>
                  </a:lnTo>
                  <a:lnTo>
                    <a:pt x="265" y="4473"/>
                  </a:lnTo>
                  <a:lnTo>
                    <a:pt x="910" y="3867"/>
                  </a:lnTo>
                  <a:lnTo>
                    <a:pt x="1573" y="3298"/>
                  </a:lnTo>
                  <a:lnTo>
                    <a:pt x="2255" y="2749"/>
                  </a:lnTo>
                  <a:lnTo>
                    <a:pt x="2976" y="2256"/>
                  </a:lnTo>
                  <a:lnTo>
                    <a:pt x="3696" y="1782"/>
                  </a:lnTo>
                  <a:lnTo>
                    <a:pt x="4473" y="1365"/>
                  </a:lnTo>
                  <a:lnTo>
                    <a:pt x="5250" y="986"/>
                  </a:lnTo>
                  <a:lnTo>
                    <a:pt x="6046" y="626"/>
                  </a:lnTo>
                  <a:lnTo>
                    <a:pt x="6046" y="626"/>
                  </a:lnTo>
                  <a:lnTo>
                    <a:pt x="6293" y="550"/>
                  </a:lnTo>
                  <a:lnTo>
                    <a:pt x="6501" y="493"/>
                  </a:lnTo>
                  <a:lnTo>
                    <a:pt x="6710" y="455"/>
                  </a:lnTo>
                  <a:lnTo>
                    <a:pt x="6918" y="436"/>
                  </a:lnTo>
                  <a:lnTo>
                    <a:pt x="6918" y="436"/>
                  </a:lnTo>
                  <a:lnTo>
                    <a:pt x="7202" y="455"/>
                  </a:lnTo>
                  <a:lnTo>
                    <a:pt x="7468" y="531"/>
                  </a:lnTo>
                  <a:lnTo>
                    <a:pt x="7752" y="645"/>
                  </a:lnTo>
                  <a:lnTo>
                    <a:pt x="8055" y="796"/>
                  </a:lnTo>
                  <a:lnTo>
                    <a:pt x="8055" y="796"/>
                  </a:lnTo>
                  <a:lnTo>
                    <a:pt x="8756" y="1251"/>
                  </a:lnTo>
                  <a:lnTo>
                    <a:pt x="9439" y="1725"/>
                  </a:lnTo>
                  <a:lnTo>
                    <a:pt x="9439" y="1725"/>
                  </a:lnTo>
                  <a:lnTo>
                    <a:pt x="9837" y="2009"/>
                  </a:lnTo>
                  <a:lnTo>
                    <a:pt x="10216" y="2313"/>
                  </a:lnTo>
                  <a:lnTo>
                    <a:pt x="10595" y="2616"/>
                  </a:lnTo>
                  <a:lnTo>
                    <a:pt x="10955" y="2938"/>
                  </a:lnTo>
                  <a:lnTo>
                    <a:pt x="11656" y="3583"/>
                  </a:lnTo>
                  <a:lnTo>
                    <a:pt x="12339" y="4265"/>
                  </a:lnTo>
                  <a:lnTo>
                    <a:pt x="12339" y="4265"/>
                  </a:lnTo>
                  <a:lnTo>
                    <a:pt x="12907" y="4890"/>
                  </a:lnTo>
                  <a:lnTo>
                    <a:pt x="12907" y="4890"/>
                  </a:lnTo>
                  <a:lnTo>
                    <a:pt x="12983" y="4985"/>
                  </a:lnTo>
                  <a:lnTo>
                    <a:pt x="13040" y="5080"/>
                  </a:lnTo>
                  <a:lnTo>
                    <a:pt x="13059" y="5175"/>
                  </a:lnTo>
                  <a:lnTo>
                    <a:pt x="13078" y="5251"/>
                  </a:lnTo>
                  <a:lnTo>
                    <a:pt x="13059" y="5326"/>
                  </a:lnTo>
                  <a:lnTo>
                    <a:pt x="13040" y="5402"/>
                  </a:lnTo>
                  <a:lnTo>
                    <a:pt x="13002" y="5459"/>
                  </a:lnTo>
                  <a:lnTo>
                    <a:pt x="12945" y="5516"/>
                  </a:lnTo>
                  <a:lnTo>
                    <a:pt x="12813" y="5630"/>
                  </a:lnTo>
                  <a:lnTo>
                    <a:pt x="12680" y="5724"/>
                  </a:lnTo>
                  <a:lnTo>
                    <a:pt x="12396" y="5876"/>
                  </a:lnTo>
                  <a:lnTo>
                    <a:pt x="12396" y="5876"/>
                  </a:lnTo>
                  <a:lnTo>
                    <a:pt x="11600" y="6350"/>
                  </a:lnTo>
                  <a:lnTo>
                    <a:pt x="10803" y="6824"/>
                  </a:lnTo>
                  <a:lnTo>
                    <a:pt x="10803" y="6824"/>
                  </a:lnTo>
                  <a:lnTo>
                    <a:pt x="9913" y="7335"/>
                  </a:lnTo>
                  <a:lnTo>
                    <a:pt x="9003" y="7847"/>
                  </a:lnTo>
                  <a:lnTo>
                    <a:pt x="8529" y="8075"/>
                  </a:lnTo>
                  <a:lnTo>
                    <a:pt x="8074" y="8321"/>
                  </a:lnTo>
                  <a:lnTo>
                    <a:pt x="7600" y="8529"/>
                  </a:lnTo>
                  <a:lnTo>
                    <a:pt x="7127" y="8719"/>
                  </a:lnTo>
                  <a:lnTo>
                    <a:pt x="7127" y="8719"/>
                  </a:lnTo>
                  <a:lnTo>
                    <a:pt x="6937" y="8776"/>
                  </a:lnTo>
                  <a:lnTo>
                    <a:pt x="6766" y="8795"/>
                  </a:lnTo>
                  <a:lnTo>
                    <a:pt x="6766" y="8795"/>
                  </a:lnTo>
                  <a:lnTo>
                    <a:pt x="6558" y="8776"/>
                  </a:lnTo>
                  <a:lnTo>
                    <a:pt x="6349" y="8719"/>
                  </a:lnTo>
                  <a:lnTo>
                    <a:pt x="6141" y="8624"/>
                  </a:lnTo>
                  <a:lnTo>
                    <a:pt x="5932" y="8529"/>
                  </a:lnTo>
                  <a:lnTo>
                    <a:pt x="5534" y="8302"/>
                  </a:lnTo>
                  <a:lnTo>
                    <a:pt x="5155" y="8075"/>
                  </a:lnTo>
                  <a:lnTo>
                    <a:pt x="5155" y="8075"/>
                  </a:lnTo>
                  <a:lnTo>
                    <a:pt x="4416" y="7620"/>
                  </a:lnTo>
                  <a:lnTo>
                    <a:pt x="3658" y="7127"/>
                  </a:lnTo>
                  <a:lnTo>
                    <a:pt x="3658" y="7127"/>
                  </a:lnTo>
                  <a:lnTo>
                    <a:pt x="3241" y="6824"/>
                  </a:lnTo>
                  <a:lnTo>
                    <a:pt x="2824" y="6520"/>
                  </a:lnTo>
                  <a:lnTo>
                    <a:pt x="2028" y="5895"/>
                  </a:lnTo>
                  <a:lnTo>
                    <a:pt x="1232" y="5232"/>
                  </a:lnTo>
                  <a:lnTo>
                    <a:pt x="474" y="4549"/>
                  </a:lnTo>
                  <a:lnTo>
                    <a:pt x="474" y="4549"/>
                  </a:lnTo>
                  <a:lnTo>
                    <a:pt x="417" y="4511"/>
                  </a:lnTo>
                  <a:lnTo>
                    <a:pt x="360" y="4492"/>
                  </a:lnTo>
                  <a:lnTo>
                    <a:pt x="360" y="4492"/>
                  </a:lnTo>
                  <a:lnTo>
                    <a:pt x="322" y="4511"/>
                  </a:lnTo>
                  <a:lnTo>
                    <a:pt x="265" y="4530"/>
                  </a:lnTo>
                  <a:lnTo>
                    <a:pt x="227" y="4549"/>
                  </a:lnTo>
                  <a:lnTo>
                    <a:pt x="209" y="4587"/>
                  </a:lnTo>
                  <a:lnTo>
                    <a:pt x="190" y="4644"/>
                  </a:lnTo>
                  <a:lnTo>
                    <a:pt x="190" y="4682"/>
                  </a:lnTo>
                  <a:lnTo>
                    <a:pt x="209" y="4739"/>
                  </a:lnTo>
                  <a:lnTo>
                    <a:pt x="246" y="4777"/>
                  </a:lnTo>
                  <a:lnTo>
                    <a:pt x="246" y="4777"/>
                  </a:lnTo>
                  <a:lnTo>
                    <a:pt x="1080" y="5535"/>
                  </a:lnTo>
                  <a:lnTo>
                    <a:pt x="1933" y="6236"/>
                  </a:lnTo>
                  <a:lnTo>
                    <a:pt x="2824" y="6918"/>
                  </a:lnTo>
                  <a:lnTo>
                    <a:pt x="3753" y="7582"/>
                  </a:lnTo>
                  <a:lnTo>
                    <a:pt x="3753" y="7582"/>
                  </a:lnTo>
                  <a:lnTo>
                    <a:pt x="4416" y="8056"/>
                  </a:lnTo>
                  <a:lnTo>
                    <a:pt x="4776" y="8302"/>
                  </a:lnTo>
                  <a:lnTo>
                    <a:pt x="5174" y="8548"/>
                  </a:lnTo>
                  <a:lnTo>
                    <a:pt x="5553" y="8757"/>
                  </a:lnTo>
                  <a:lnTo>
                    <a:pt x="5762" y="8852"/>
                  </a:lnTo>
                  <a:lnTo>
                    <a:pt x="5970" y="8928"/>
                  </a:lnTo>
                  <a:lnTo>
                    <a:pt x="6160" y="9003"/>
                  </a:lnTo>
                  <a:lnTo>
                    <a:pt x="6368" y="9060"/>
                  </a:lnTo>
                  <a:lnTo>
                    <a:pt x="6577" y="9079"/>
                  </a:lnTo>
                  <a:lnTo>
                    <a:pt x="6785" y="9098"/>
                  </a:lnTo>
                  <a:lnTo>
                    <a:pt x="6785" y="9098"/>
                  </a:lnTo>
                  <a:lnTo>
                    <a:pt x="6994" y="9079"/>
                  </a:lnTo>
                  <a:lnTo>
                    <a:pt x="7202" y="9041"/>
                  </a:lnTo>
                  <a:lnTo>
                    <a:pt x="7202" y="9041"/>
                  </a:lnTo>
                  <a:lnTo>
                    <a:pt x="7449" y="8965"/>
                  </a:lnTo>
                  <a:lnTo>
                    <a:pt x="7676" y="8871"/>
                  </a:lnTo>
                  <a:lnTo>
                    <a:pt x="7923" y="8757"/>
                  </a:lnTo>
                  <a:lnTo>
                    <a:pt x="8150" y="8643"/>
                  </a:lnTo>
                  <a:lnTo>
                    <a:pt x="8624" y="8397"/>
                  </a:lnTo>
                  <a:lnTo>
                    <a:pt x="9060" y="8150"/>
                  </a:lnTo>
                  <a:lnTo>
                    <a:pt x="9060" y="8150"/>
                  </a:lnTo>
                  <a:lnTo>
                    <a:pt x="10159" y="7563"/>
                  </a:lnTo>
                  <a:lnTo>
                    <a:pt x="11239" y="6956"/>
                  </a:lnTo>
                  <a:lnTo>
                    <a:pt x="11239" y="6956"/>
                  </a:lnTo>
                  <a:lnTo>
                    <a:pt x="12263" y="6369"/>
                  </a:lnTo>
                  <a:lnTo>
                    <a:pt x="12775" y="6047"/>
                  </a:lnTo>
                  <a:lnTo>
                    <a:pt x="13267" y="5705"/>
                  </a:lnTo>
                  <a:lnTo>
                    <a:pt x="13267" y="5705"/>
                  </a:lnTo>
                  <a:lnTo>
                    <a:pt x="13362" y="5611"/>
                  </a:lnTo>
                  <a:lnTo>
                    <a:pt x="13438" y="5516"/>
                  </a:lnTo>
                  <a:lnTo>
                    <a:pt x="13476" y="5421"/>
                  </a:lnTo>
                  <a:lnTo>
                    <a:pt x="13495" y="5326"/>
                  </a:lnTo>
                  <a:lnTo>
                    <a:pt x="13476" y="5213"/>
                  </a:lnTo>
                  <a:lnTo>
                    <a:pt x="13457" y="5118"/>
                  </a:lnTo>
                  <a:lnTo>
                    <a:pt x="13400" y="5004"/>
                  </a:lnTo>
                  <a:lnTo>
                    <a:pt x="13343" y="4909"/>
                  </a:lnTo>
                  <a:lnTo>
                    <a:pt x="13343" y="4909"/>
                  </a:lnTo>
                  <a:lnTo>
                    <a:pt x="13211" y="4701"/>
                  </a:lnTo>
                  <a:lnTo>
                    <a:pt x="13059" y="4511"/>
                  </a:lnTo>
                  <a:lnTo>
                    <a:pt x="12888" y="4322"/>
                  </a:lnTo>
                  <a:lnTo>
                    <a:pt x="12718" y="4132"/>
                  </a:lnTo>
                  <a:lnTo>
                    <a:pt x="11998" y="3450"/>
                  </a:lnTo>
                  <a:lnTo>
                    <a:pt x="11998" y="3450"/>
                  </a:lnTo>
                  <a:lnTo>
                    <a:pt x="11581" y="3052"/>
                  </a:lnTo>
                  <a:lnTo>
                    <a:pt x="11164" y="2692"/>
                  </a:lnTo>
                  <a:lnTo>
                    <a:pt x="10747" y="2332"/>
                  </a:lnTo>
                  <a:lnTo>
                    <a:pt x="10311" y="1972"/>
                  </a:lnTo>
                  <a:lnTo>
                    <a:pt x="10311" y="1972"/>
                  </a:lnTo>
                  <a:lnTo>
                    <a:pt x="9913" y="1668"/>
                  </a:lnTo>
                  <a:lnTo>
                    <a:pt x="9515" y="1365"/>
                  </a:lnTo>
                  <a:lnTo>
                    <a:pt x="8681" y="815"/>
                  </a:lnTo>
                  <a:lnTo>
                    <a:pt x="8681" y="815"/>
                  </a:lnTo>
                  <a:lnTo>
                    <a:pt x="8283" y="531"/>
                  </a:lnTo>
                  <a:lnTo>
                    <a:pt x="8074" y="398"/>
                  </a:lnTo>
                  <a:lnTo>
                    <a:pt x="7866" y="285"/>
                  </a:lnTo>
                  <a:lnTo>
                    <a:pt x="7638" y="171"/>
                  </a:lnTo>
                  <a:lnTo>
                    <a:pt x="7411" y="76"/>
                  </a:lnTo>
                  <a:lnTo>
                    <a:pt x="7183" y="19"/>
                  </a:lnTo>
                  <a:lnTo>
                    <a:pt x="6937"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53950" y="5029300"/>
              <a:ext cx="340250" cy="155925"/>
            </a:xfrm>
            <a:custGeom>
              <a:avLst/>
              <a:gdLst/>
              <a:ahLst/>
              <a:cxnLst/>
              <a:rect l="l" t="t" r="r" b="b"/>
              <a:pathLst>
                <a:path w="13610" h="6237" extrusionOk="0">
                  <a:moveTo>
                    <a:pt x="513" y="0"/>
                  </a:moveTo>
                  <a:lnTo>
                    <a:pt x="475" y="19"/>
                  </a:lnTo>
                  <a:lnTo>
                    <a:pt x="437" y="57"/>
                  </a:lnTo>
                  <a:lnTo>
                    <a:pt x="399" y="114"/>
                  </a:lnTo>
                  <a:lnTo>
                    <a:pt x="247" y="512"/>
                  </a:lnTo>
                  <a:lnTo>
                    <a:pt x="172" y="758"/>
                  </a:lnTo>
                  <a:lnTo>
                    <a:pt x="96" y="1024"/>
                  </a:lnTo>
                  <a:lnTo>
                    <a:pt x="20" y="1308"/>
                  </a:lnTo>
                  <a:lnTo>
                    <a:pt x="1" y="1573"/>
                  </a:lnTo>
                  <a:lnTo>
                    <a:pt x="1" y="1687"/>
                  </a:lnTo>
                  <a:lnTo>
                    <a:pt x="1" y="1801"/>
                  </a:lnTo>
                  <a:lnTo>
                    <a:pt x="20" y="1896"/>
                  </a:lnTo>
                  <a:lnTo>
                    <a:pt x="58" y="1971"/>
                  </a:lnTo>
                  <a:lnTo>
                    <a:pt x="134" y="2066"/>
                  </a:lnTo>
                  <a:lnTo>
                    <a:pt x="228" y="2142"/>
                  </a:lnTo>
                  <a:lnTo>
                    <a:pt x="456" y="2313"/>
                  </a:lnTo>
                  <a:lnTo>
                    <a:pt x="702" y="2445"/>
                  </a:lnTo>
                  <a:lnTo>
                    <a:pt x="892" y="2578"/>
                  </a:lnTo>
                  <a:lnTo>
                    <a:pt x="2200" y="3469"/>
                  </a:lnTo>
                  <a:lnTo>
                    <a:pt x="4531" y="5080"/>
                  </a:lnTo>
                  <a:lnTo>
                    <a:pt x="5024" y="5421"/>
                  </a:lnTo>
                  <a:lnTo>
                    <a:pt x="5270" y="5573"/>
                  </a:lnTo>
                  <a:lnTo>
                    <a:pt x="5535" y="5724"/>
                  </a:lnTo>
                  <a:lnTo>
                    <a:pt x="5801" y="5876"/>
                  </a:lnTo>
                  <a:lnTo>
                    <a:pt x="6066" y="5990"/>
                  </a:lnTo>
                  <a:lnTo>
                    <a:pt x="6350" y="6103"/>
                  </a:lnTo>
                  <a:lnTo>
                    <a:pt x="6635" y="6179"/>
                  </a:lnTo>
                  <a:lnTo>
                    <a:pt x="6900" y="6217"/>
                  </a:lnTo>
                  <a:lnTo>
                    <a:pt x="7184" y="6236"/>
                  </a:lnTo>
                  <a:lnTo>
                    <a:pt x="7431" y="6236"/>
                  </a:lnTo>
                  <a:lnTo>
                    <a:pt x="7677" y="6198"/>
                  </a:lnTo>
                  <a:lnTo>
                    <a:pt x="7923" y="6160"/>
                  </a:lnTo>
                  <a:lnTo>
                    <a:pt x="8189" y="6084"/>
                  </a:lnTo>
                  <a:lnTo>
                    <a:pt x="8435" y="6009"/>
                  </a:lnTo>
                  <a:lnTo>
                    <a:pt x="8682" y="5933"/>
                  </a:lnTo>
                  <a:lnTo>
                    <a:pt x="9193" y="5724"/>
                  </a:lnTo>
                  <a:lnTo>
                    <a:pt x="9686" y="5478"/>
                  </a:lnTo>
                  <a:lnTo>
                    <a:pt x="10141" y="5231"/>
                  </a:lnTo>
                  <a:lnTo>
                    <a:pt x="10975" y="4758"/>
                  </a:lnTo>
                  <a:lnTo>
                    <a:pt x="11411" y="4492"/>
                  </a:lnTo>
                  <a:lnTo>
                    <a:pt x="11866" y="4189"/>
                  </a:lnTo>
                  <a:lnTo>
                    <a:pt x="12321" y="3867"/>
                  </a:lnTo>
                  <a:lnTo>
                    <a:pt x="12529" y="3696"/>
                  </a:lnTo>
                  <a:lnTo>
                    <a:pt x="12738" y="3507"/>
                  </a:lnTo>
                  <a:lnTo>
                    <a:pt x="12927" y="3298"/>
                  </a:lnTo>
                  <a:lnTo>
                    <a:pt x="13098" y="3090"/>
                  </a:lnTo>
                  <a:lnTo>
                    <a:pt x="13249" y="2881"/>
                  </a:lnTo>
                  <a:lnTo>
                    <a:pt x="13382" y="2654"/>
                  </a:lnTo>
                  <a:lnTo>
                    <a:pt x="13477" y="2426"/>
                  </a:lnTo>
                  <a:lnTo>
                    <a:pt x="13553" y="2161"/>
                  </a:lnTo>
                  <a:lnTo>
                    <a:pt x="13591" y="1915"/>
                  </a:lnTo>
                  <a:lnTo>
                    <a:pt x="13610" y="1649"/>
                  </a:lnTo>
                  <a:lnTo>
                    <a:pt x="13591" y="1573"/>
                  </a:lnTo>
                  <a:lnTo>
                    <a:pt x="13553" y="1517"/>
                  </a:lnTo>
                  <a:lnTo>
                    <a:pt x="13496" y="1498"/>
                  </a:lnTo>
                  <a:lnTo>
                    <a:pt x="13420" y="1479"/>
                  </a:lnTo>
                  <a:lnTo>
                    <a:pt x="13363" y="1498"/>
                  </a:lnTo>
                  <a:lnTo>
                    <a:pt x="13325" y="1517"/>
                  </a:lnTo>
                  <a:lnTo>
                    <a:pt x="13287" y="1573"/>
                  </a:lnTo>
                  <a:lnTo>
                    <a:pt x="13268" y="1649"/>
                  </a:lnTo>
                  <a:lnTo>
                    <a:pt x="13268" y="1896"/>
                  </a:lnTo>
                  <a:lnTo>
                    <a:pt x="13211" y="2161"/>
                  </a:lnTo>
                  <a:lnTo>
                    <a:pt x="13136" y="2388"/>
                  </a:lnTo>
                  <a:lnTo>
                    <a:pt x="13022" y="2616"/>
                  </a:lnTo>
                  <a:lnTo>
                    <a:pt x="12889" y="2843"/>
                  </a:lnTo>
                  <a:lnTo>
                    <a:pt x="12719" y="3033"/>
                  </a:lnTo>
                  <a:lnTo>
                    <a:pt x="12548" y="3241"/>
                  </a:lnTo>
                  <a:lnTo>
                    <a:pt x="12340" y="3431"/>
                  </a:lnTo>
                  <a:lnTo>
                    <a:pt x="12131" y="3601"/>
                  </a:lnTo>
                  <a:lnTo>
                    <a:pt x="11904" y="3772"/>
                  </a:lnTo>
                  <a:lnTo>
                    <a:pt x="11449" y="4075"/>
                  </a:lnTo>
                  <a:lnTo>
                    <a:pt x="10994" y="4360"/>
                  </a:lnTo>
                  <a:lnTo>
                    <a:pt x="10577" y="4606"/>
                  </a:lnTo>
                  <a:lnTo>
                    <a:pt x="10198" y="4833"/>
                  </a:lnTo>
                  <a:lnTo>
                    <a:pt x="9781" y="5042"/>
                  </a:lnTo>
                  <a:lnTo>
                    <a:pt x="9364" y="5250"/>
                  </a:lnTo>
                  <a:lnTo>
                    <a:pt x="8928" y="5440"/>
                  </a:lnTo>
                  <a:lnTo>
                    <a:pt x="8492" y="5611"/>
                  </a:lnTo>
                  <a:lnTo>
                    <a:pt x="8037" y="5743"/>
                  </a:lnTo>
                  <a:lnTo>
                    <a:pt x="7810" y="5781"/>
                  </a:lnTo>
                  <a:lnTo>
                    <a:pt x="7582" y="5819"/>
                  </a:lnTo>
                  <a:lnTo>
                    <a:pt x="7355" y="5838"/>
                  </a:lnTo>
                  <a:lnTo>
                    <a:pt x="7146" y="5857"/>
                  </a:lnTo>
                  <a:lnTo>
                    <a:pt x="6862" y="5838"/>
                  </a:lnTo>
                  <a:lnTo>
                    <a:pt x="6578" y="5800"/>
                  </a:lnTo>
                  <a:lnTo>
                    <a:pt x="6312" y="5743"/>
                  </a:lnTo>
                  <a:lnTo>
                    <a:pt x="6047" y="5648"/>
                  </a:lnTo>
                  <a:lnTo>
                    <a:pt x="5630" y="5440"/>
                  </a:lnTo>
                  <a:lnTo>
                    <a:pt x="5213" y="5213"/>
                  </a:lnTo>
                  <a:lnTo>
                    <a:pt x="4815" y="4947"/>
                  </a:lnTo>
                  <a:lnTo>
                    <a:pt x="4417" y="4663"/>
                  </a:lnTo>
                  <a:lnTo>
                    <a:pt x="3640" y="4094"/>
                  </a:lnTo>
                  <a:lnTo>
                    <a:pt x="2882" y="3545"/>
                  </a:lnTo>
                  <a:lnTo>
                    <a:pt x="1062" y="2294"/>
                  </a:lnTo>
                  <a:lnTo>
                    <a:pt x="873" y="2161"/>
                  </a:lnTo>
                  <a:lnTo>
                    <a:pt x="645" y="2009"/>
                  </a:lnTo>
                  <a:lnTo>
                    <a:pt x="532" y="1934"/>
                  </a:lnTo>
                  <a:lnTo>
                    <a:pt x="456" y="1820"/>
                  </a:lnTo>
                  <a:lnTo>
                    <a:pt x="399" y="1725"/>
                  </a:lnTo>
                  <a:lnTo>
                    <a:pt x="380" y="1592"/>
                  </a:lnTo>
                  <a:lnTo>
                    <a:pt x="399" y="1422"/>
                  </a:lnTo>
                  <a:lnTo>
                    <a:pt x="418" y="1232"/>
                  </a:lnTo>
                  <a:lnTo>
                    <a:pt x="494" y="891"/>
                  </a:lnTo>
                  <a:lnTo>
                    <a:pt x="589" y="531"/>
                  </a:lnTo>
                  <a:lnTo>
                    <a:pt x="721" y="190"/>
                  </a:lnTo>
                  <a:lnTo>
                    <a:pt x="740" y="152"/>
                  </a:lnTo>
                  <a:lnTo>
                    <a:pt x="740" y="114"/>
                  </a:lnTo>
                  <a:lnTo>
                    <a:pt x="702" y="57"/>
                  </a:lnTo>
                  <a:lnTo>
                    <a:pt x="645" y="19"/>
                  </a:lnTo>
                  <a:lnTo>
                    <a:pt x="570"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753950" y="5029300"/>
              <a:ext cx="340250" cy="155925"/>
            </a:xfrm>
            <a:custGeom>
              <a:avLst/>
              <a:gdLst/>
              <a:ahLst/>
              <a:cxnLst/>
              <a:rect l="l" t="t" r="r" b="b"/>
              <a:pathLst>
                <a:path w="13610" h="6237" fill="none" extrusionOk="0">
                  <a:moveTo>
                    <a:pt x="570" y="0"/>
                  </a:moveTo>
                  <a:lnTo>
                    <a:pt x="570" y="0"/>
                  </a:lnTo>
                  <a:lnTo>
                    <a:pt x="513" y="0"/>
                  </a:lnTo>
                  <a:lnTo>
                    <a:pt x="475" y="19"/>
                  </a:lnTo>
                  <a:lnTo>
                    <a:pt x="437" y="57"/>
                  </a:lnTo>
                  <a:lnTo>
                    <a:pt x="399" y="114"/>
                  </a:lnTo>
                  <a:lnTo>
                    <a:pt x="399" y="114"/>
                  </a:lnTo>
                  <a:lnTo>
                    <a:pt x="247" y="512"/>
                  </a:lnTo>
                  <a:lnTo>
                    <a:pt x="172" y="758"/>
                  </a:lnTo>
                  <a:lnTo>
                    <a:pt x="96" y="1024"/>
                  </a:lnTo>
                  <a:lnTo>
                    <a:pt x="20" y="1308"/>
                  </a:lnTo>
                  <a:lnTo>
                    <a:pt x="1" y="1573"/>
                  </a:lnTo>
                  <a:lnTo>
                    <a:pt x="1" y="1687"/>
                  </a:lnTo>
                  <a:lnTo>
                    <a:pt x="1" y="1801"/>
                  </a:lnTo>
                  <a:lnTo>
                    <a:pt x="20" y="1896"/>
                  </a:lnTo>
                  <a:lnTo>
                    <a:pt x="58" y="1971"/>
                  </a:lnTo>
                  <a:lnTo>
                    <a:pt x="58" y="1971"/>
                  </a:lnTo>
                  <a:lnTo>
                    <a:pt x="134" y="2066"/>
                  </a:lnTo>
                  <a:lnTo>
                    <a:pt x="228" y="2142"/>
                  </a:lnTo>
                  <a:lnTo>
                    <a:pt x="456" y="2313"/>
                  </a:lnTo>
                  <a:lnTo>
                    <a:pt x="702" y="2445"/>
                  </a:lnTo>
                  <a:lnTo>
                    <a:pt x="892" y="2578"/>
                  </a:lnTo>
                  <a:lnTo>
                    <a:pt x="2200" y="3469"/>
                  </a:lnTo>
                  <a:lnTo>
                    <a:pt x="2200" y="3469"/>
                  </a:lnTo>
                  <a:lnTo>
                    <a:pt x="4531" y="5080"/>
                  </a:lnTo>
                  <a:lnTo>
                    <a:pt x="4531" y="5080"/>
                  </a:lnTo>
                  <a:lnTo>
                    <a:pt x="5024" y="5421"/>
                  </a:lnTo>
                  <a:lnTo>
                    <a:pt x="5270" y="5573"/>
                  </a:lnTo>
                  <a:lnTo>
                    <a:pt x="5535" y="5724"/>
                  </a:lnTo>
                  <a:lnTo>
                    <a:pt x="5801" y="5876"/>
                  </a:lnTo>
                  <a:lnTo>
                    <a:pt x="6066" y="5990"/>
                  </a:lnTo>
                  <a:lnTo>
                    <a:pt x="6350" y="6103"/>
                  </a:lnTo>
                  <a:lnTo>
                    <a:pt x="6635" y="6179"/>
                  </a:lnTo>
                  <a:lnTo>
                    <a:pt x="6635" y="6179"/>
                  </a:lnTo>
                  <a:lnTo>
                    <a:pt x="6900" y="6217"/>
                  </a:lnTo>
                  <a:lnTo>
                    <a:pt x="7184" y="6236"/>
                  </a:lnTo>
                  <a:lnTo>
                    <a:pt x="7184" y="6236"/>
                  </a:lnTo>
                  <a:lnTo>
                    <a:pt x="7431" y="6236"/>
                  </a:lnTo>
                  <a:lnTo>
                    <a:pt x="7677" y="6198"/>
                  </a:lnTo>
                  <a:lnTo>
                    <a:pt x="7923" y="6160"/>
                  </a:lnTo>
                  <a:lnTo>
                    <a:pt x="8189" y="6084"/>
                  </a:lnTo>
                  <a:lnTo>
                    <a:pt x="8435" y="6009"/>
                  </a:lnTo>
                  <a:lnTo>
                    <a:pt x="8682" y="5933"/>
                  </a:lnTo>
                  <a:lnTo>
                    <a:pt x="9193" y="5724"/>
                  </a:lnTo>
                  <a:lnTo>
                    <a:pt x="9686" y="5478"/>
                  </a:lnTo>
                  <a:lnTo>
                    <a:pt x="10141" y="5231"/>
                  </a:lnTo>
                  <a:lnTo>
                    <a:pt x="10975" y="4758"/>
                  </a:lnTo>
                  <a:lnTo>
                    <a:pt x="10975" y="4758"/>
                  </a:lnTo>
                  <a:lnTo>
                    <a:pt x="11411" y="4492"/>
                  </a:lnTo>
                  <a:lnTo>
                    <a:pt x="11866" y="4189"/>
                  </a:lnTo>
                  <a:lnTo>
                    <a:pt x="12321" y="3867"/>
                  </a:lnTo>
                  <a:lnTo>
                    <a:pt x="12529" y="3696"/>
                  </a:lnTo>
                  <a:lnTo>
                    <a:pt x="12738" y="3507"/>
                  </a:lnTo>
                  <a:lnTo>
                    <a:pt x="12927" y="3298"/>
                  </a:lnTo>
                  <a:lnTo>
                    <a:pt x="13098" y="3090"/>
                  </a:lnTo>
                  <a:lnTo>
                    <a:pt x="13249" y="2881"/>
                  </a:lnTo>
                  <a:lnTo>
                    <a:pt x="13382" y="2654"/>
                  </a:lnTo>
                  <a:lnTo>
                    <a:pt x="13477" y="2426"/>
                  </a:lnTo>
                  <a:lnTo>
                    <a:pt x="13553" y="2161"/>
                  </a:lnTo>
                  <a:lnTo>
                    <a:pt x="13591" y="1915"/>
                  </a:lnTo>
                  <a:lnTo>
                    <a:pt x="13610" y="1649"/>
                  </a:lnTo>
                  <a:lnTo>
                    <a:pt x="13610" y="1649"/>
                  </a:lnTo>
                  <a:lnTo>
                    <a:pt x="13591" y="1573"/>
                  </a:lnTo>
                  <a:lnTo>
                    <a:pt x="13553" y="1517"/>
                  </a:lnTo>
                  <a:lnTo>
                    <a:pt x="13496" y="1498"/>
                  </a:lnTo>
                  <a:lnTo>
                    <a:pt x="13420" y="1479"/>
                  </a:lnTo>
                  <a:lnTo>
                    <a:pt x="13420" y="1479"/>
                  </a:lnTo>
                  <a:lnTo>
                    <a:pt x="13363" y="1498"/>
                  </a:lnTo>
                  <a:lnTo>
                    <a:pt x="13325" y="1517"/>
                  </a:lnTo>
                  <a:lnTo>
                    <a:pt x="13287" y="1573"/>
                  </a:lnTo>
                  <a:lnTo>
                    <a:pt x="13268" y="1649"/>
                  </a:lnTo>
                  <a:lnTo>
                    <a:pt x="13268" y="1649"/>
                  </a:lnTo>
                  <a:lnTo>
                    <a:pt x="13268" y="1896"/>
                  </a:lnTo>
                  <a:lnTo>
                    <a:pt x="13211" y="2161"/>
                  </a:lnTo>
                  <a:lnTo>
                    <a:pt x="13136" y="2388"/>
                  </a:lnTo>
                  <a:lnTo>
                    <a:pt x="13022" y="2616"/>
                  </a:lnTo>
                  <a:lnTo>
                    <a:pt x="12889" y="2843"/>
                  </a:lnTo>
                  <a:lnTo>
                    <a:pt x="12719" y="3033"/>
                  </a:lnTo>
                  <a:lnTo>
                    <a:pt x="12548" y="3241"/>
                  </a:lnTo>
                  <a:lnTo>
                    <a:pt x="12340" y="3431"/>
                  </a:lnTo>
                  <a:lnTo>
                    <a:pt x="12131" y="3601"/>
                  </a:lnTo>
                  <a:lnTo>
                    <a:pt x="11904" y="3772"/>
                  </a:lnTo>
                  <a:lnTo>
                    <a:pt x="11449" y="4075"/>
                  </a:lnTo>
                  <a:lnTo>
                    <a:pt x="10994" y="4360"/>
                  </a:lnTo>
                  <a:lnTo>
                    <a:pt x="10577" y="4606"/>
                  </a:lnTo>
                  <a:lnTo>
                    <a:pt x="10577" y="4606"/>
                  </a:lnTo>
                  <a:lnTo>
                    <a:pt x="10198" y="4833"/>
                  </a:lnTo>
                  <a:lnTo>
                    <a:pt x="9781" y="5042"/>
                  </a:lnTo>
                  <a:lnTo>
                    <a:pt x="9364" y="5250"/>
                  </a:lnTo>
                  <a:lnTo>
                    <a:pt x="8928" y="5440"/>
                  </a:lnTo>
                  <a:lnTo>
                    <a:pt x="8492" y="5611"/>
                  </a:lnTo>
                  <a:lnTo>
                    <a:pt x="8037" y="5743"/>
                  </a:lnTo>
                  <a:lnTo>
                    <a:pt x="7810" y="5781"/>
                  </a:lnTo>
                  <a:lnTo>
                    <a:pt x="7582" y="5819"/>
                  </a:lnTo>
                  <a:lnTo>
                    <a:pt x="7355" y="5838"/>
                  </a:lnTo>
                  <a:lnTo>
                    <a:pt x="7146" y="5857"/>
                  </a:lnTo>
                  <a:lnTo>
                    <a:pt x="7146" y="5857"/>
                  </a:lnTo>
                  <a:lnTo>
                    <a:pt x="6862" y="5838"/>
                  </a:lnTo>
                  <a:lnTo>
                    <a:pt x="6578" y="5800"/>
                  </a:lnTo>
                  <a:lnTo>
                    <a:pt x="6312" y="5743"/>
                  </a:lnTo>
                  <a:lnTo>
                    <a:pt x="6047" y="5648"/>
                  </a:lnTo>
                  <a:lnTo>
                    <a:pt x="6047" y="5648"/>
                  </a:lnTo>
                  <a:lnTo>
                    <a:pt x="5630" y="5440"/>
                  </a:lnTo>
                  <a:lnTo>
                    <a:pt x="5213" y="5213"/>
                  </a:lnTo>
                  <a:lnTo>
                    <a:pt x="4815" y="4947"/>
                  </a:lnTo>
                  <a:lnTo>
                    <a:pt x="4417" y="4663"/>
                  </a:lnTo>
                  <a:lnTo>
                    <a:pt x="3640" y="4094"/>
                  </a:lnTo>
                  <a:lnTo>
                    <a:pt x="2882" y="3545"/>
                  </a:lnTo>
                  <a:lnTo>
                    <a:pt x="1062" y="2294"/>
                  </a:lnTo>
                  <a:lnTo>
                    <a:pt x="1062" y="2294"/>
                  </a:lnTo>
                  <a:lnTo>
                    <a:pt x="873" y="2161"/>
                  </a:lnTo>
                  <a:lnTo>
                    <a:pt x="645" y="2009"/>
                  </a:lnTo>
                  <a:lnTo>
                    <a:pt x="532" y="1934"/>
                  </a:lnTo>
                  <a:lnTo>
                    <a:pt x="456" y="1820"/>
                  </a:lnTo>
                  <a:lnTo>
                    <a:pt x="399" y="1725"/>
                  </a:lnTo>
                  <a:lnTo>
                    <a:pt x="380" y="1592"/>
                  </a:lnTo>
                  <a:lnTo>
                    <a:pt x="380" y="1592"/>
                  </a:lnTo>
                  <a:lnTo>
                    <a:pt x="399" y="1422"/>
                  </a:lnTo>
                  <a:lnTo>
                    <a:pt x="418" y="1232"/>
                  </a:lnTo>
                  <a:lnTo>
                    <a:pt x="494" y="891"/>
                  </a:lnTo>
                  <a:lnTo>
                    <a:pt x="589" y="531"/>
                  </a:lnTo>
                  <a:lnTo>
                    <a:pt x="721" y="190"/>
                  </a:lnTo>
                  <a:lnTo>
                    <a:pt x="721" y="190"/>
                  </a:lnTo>
                  <a:lnTo>
                    <a:pt x="740" y="152"/>
                  </a:lnTo>
                  <a:lnTo>
                    <a:pt x="740" y="114"/>
                  </a:lnTo>
                  <a:lnTo>
                    <a:pt x="702" y="57"/>
                  </a:lnTo>
                  <a:lnTo>
                    <a:pt x="645" y="19"/>
                  </a:lnTo>
                  <a:lnTo>
                    <a:pt x="570"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943500" y="5000875"/>
              <a:ext cx="32725" cy="35550"/>
            </a:xfrm>
            <a:custGeom>
              <a:avLst/>
              <a:gdLst/>
              <a:ahLst/>
              <a:cxnLst/>
              <a:rect l="l" t="t" r="r" b="b"/>
              <a:pathLst>
                <a:path w="1309" h="1422" extrusionOk="0">
                  <a:moveTo>
                    <a:pt x="607" y="0"/>
                  </a:moveTo>
                  <a:lnTo>
                    <a:pt x="512" y="38"/>
                  </a:lnTo>
                  <a:lnTo>
                    <a:pt x="417" y="76"/>
                  </a:lnTo>
                  <a:lnTo>
                    <a:pt x="341" y="114"/>
                  </a:lnTo>
                  <a:lnTo>
                    <a:pt x="171" y="246"/>
                  </a:lnTo>
                  <a:lnTo>
                    <a:pt x="38" y="379"/>
                  </a:lnTo>
                  <a:lnTo>
                    <a:pt x="19" y="436"/>
                  </a:lnTo>
                  <a:lnTo>
                    <a:pt x="0" y="474"/>
                  </a:lnTo>
                  <a:lnTo>
                    <a:pt x="0" y="531"/>
                  </a:lnTo>
                  <a:lnTo>
                    <a:pt x="19" y="569"/>
                  </a:lnTo>
                  <a:lnTo>
                    <a:pt x="57" y="626"/>
                  </a:lnTo>
                  <a:lnTo>
                    <a:pt x="95" y="645"/>
                  </a:lnTo>
                  <a:lnTo>
                    <a:pt x="133" y="663"/>
                  </a:lnTo>
                  <a:lnTo>
                    <a:pt x="171" y="682"/>
                  </a:lnTo>
                  <a:lnTo>
                    <a:pt x="228" y="663"/>
                  </a:lnTo>
                  <a:lnTo>
                    <a:pt x="285" y="626"/>
                  </a:lnTo>
                  <a:lnTo>
                    <a:pt x="360" y="531"/>
                  </a:lnTo>
                  <a:lnTo>
                    <a:pt x="436" y="455"/>
                  </a:lnTo>
                  <a:lnTo>
                    <a:pt x="531" y="398"/>
                  </a:lnTo>
                  <a:lnTo>
                    <a:pt x="626" y="341"/>
                  </a:lnTo>
                  <a:lnTo>
                    <a:pt x="740" y="322"/>
                  </a:lnTo>
                  <a:lnTo>
                    <a:pt x="834" y="341"/>
                  </a:lnTo>
                  <a:lnTo>
                    <a:pt x="910" y="398"/>
                  </a:lnTo>
                  <a:lnTo>
                    <a:pt x="967" y="474"/>
                  </a:lnTo>
                  <a:lnTo>
                    <a:pt x="986" y="569"/>
                  </a:lnTo>
                  <a:lnTo>
                    <a:pt x="986" y="645"/>
                  </a:lnTo>
                  <a:lnTo>
                    <a:pt x="967" y="701"/>
                  </a:lnTo>
                  <a:lnTo>
                    <a:pt x="910" y="796"/>
                  </a:lnTo>
                  <a:lnTo>
                    <a:pt x="834" y="891"/>
                  </a:lnTo>
                  <a:lnTo>
                    <a:pt x="721" y="948"/>
                  </a:lnTo>
                  <a:lnTo>
                    <a:pt x="588" y="1005"/>
                  </a:lnTo>
                  <a:lnTo>
                    <a:pt x="474" y="1043"/>
                  </a:lnTo>
                  <a:lnTo>
                    <a:pt x="247" y="1099"/>
                  </a:lnTo>
                  <a:lnTo>
                    <a:pt x="171" y="1137"/>
                  </a:lnTo>
                  <a:lnTo>
                    <a:pt x="133" y="1175"/>
                  </a:lnTo>
                  <a:lnTo>
                    <a:pt x="133" y="1232"/>
                  </a:lnTo>
                  <a:lnTo>
                    <a:pt x="133" y="1289"/>
                  </a:lnTo>
                  <a:lnTo>
                    <a:pt x="152" y="1327"/>
                  </a:lnTo>
                  <a:lnTo>
                    <a:pt x="171" y="1384"/>
                  </a:lnTo>
                  <a:lnTo>
                    <a:pt x="228" y="1422"/>
                  </a:lnTo>
                  <a:lnTo>
                    <a:pt x="323" y="1422"/>
                  </a:lnTo>
                  <a:lnTo>
                    <a:pt x="512" y="1365"/>
                  </a:lnTo>
                  <a:lnTo>
                    <a:pt x="702" y="1308"/>
                  </a:lnTo>
                  <a:lnTo>
                    <a:pt x="891" y="1213"/>
                  </a:lnTo>
                  <a:lnTo>
                    <a:pt x="1043" y="1118"/>
                  </a:lnTo>
                  <a:lnTo>
                    <a:pt x="1175" y="986"/>
                  </a:lnTo>
                  <a:lnTo>
                    <a:pt x="1232" y="910"/>
                  </a:lnTo>
                  <a:lnTo>
                    <a:pt x="1270" y="815"/>
                  </a:lnTo>
                  <a:lnTo>
                    <a:pt x="1289" y="739"/>
                  </a:lnTo>
                  <a:lnTo>
                    <a:pt x="1308" y="645"/>
                  </a:lnTo>
                  <a:lnTo>
                    <a:pt x="1308" y="531"/>
                  </a:lnTo>
                  <a:lnTo>
                    <a:pt x="1308" y="417"/>
                  </a:lnTo>
                  <a:lnTo>
                    <a:pt x="1289" y="322"/>
                  </a:lnTo>
                  <a:lnTo>
                    <a:pt x="1232" y="246"/>
                  </a:lnTo>
                  <a:lnTo>
                    <a:pt x="1175" y="171"/>
                  </a:lnTo>
                  <a:lnTo>
                    <a:pt x="1100" y="114"/>
                  </a:lnTo>
                  <a:lnTo>
                    <a:pt x="1024" y="76"/>
                  </a:lnTo>
                  <a:lnTo>
                    <a:pt x="948" y="38"/>
                  </a:lnTo>
                  <a:lnTo>
                    <a:pt x="758"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943500" y="5000875"/>
              <a:ext cx="32725" cy="35550"/>
            </a:xfrm>
            <a:custGeom>
              <a:avLst/>
              <a:gdLst/>
              <a:ahLst/>
              <a:cxnLst/>
              <a:rect l="l" t="t" r="r" b="b"/>
              <a:pathLst>
                <a:path w="1309" h="1422" fill="none" extrusionOk="0">
                  <a:moveTo>
                    <a:pt x="702" y="0"/>
                  </a:moveTo>
                  <a:lnTo>
                    <a:pt x="702" y="0"/>
                  </a:lnTo>
                  <a:lnTo>
                    <a:pt x="607" y="0"/>
                  </a:lnTo>
                  <a:lnTo>
                    <a:pt x="512" y="38"/>
                  </a:lnTo>
                  <a:lnTo>
                    <a:pt x="417" y="76"/>
                  </a:lnTo>
                  <a:lnTo>
                    <a:pt x="341" y="114"/>
                  </a:lnTo>
                  <a:lnTo>
                    <a:pt x="171" y="246"/>
                  </a:lnTo>
                  <a:lnTo>
                    <a:pt x="38" y="379"/>
                  </a:lnTo>
                  <a:lnTo>
                    <a:pt x="38" y="379"/>
                  </a:lnTo>
                  <a:lnTo>
                    <a:pt x="19" y="436"/>
                  </a:lnTo>
                  <a:lnTo>
                    <a:pt x="0" y="474"/>
                  </a:lnTo>
                  <a:lnTo>
                    <a:pt x="0" y="531"/>
                  </a:lnTo>
                  <a:lnTo>
                    <a:pt x="19" y="569"/>
                  </a:lnTo>
                  <a:lnTo>
                    <a:pt x="57" y="626"/>
                  </a:lnTo>
                  <a:lnTo>
                    <a:pt x="95" y="645"/>
                  </a:lnTo>
                  <a:lnTo>
                    <a:pt x="133" y="663"/>
                  </a:lnTo>
                  <a:lnTo>
                    <a:pt x="171" y="682"/>
                  </a:lnTo>
                  <a:lnTo>
                    <a:pt x="171" y="682"/>
                  </a:lnTo>
                  <a:lnTo>
                    <a:pt x="228" y="663"/>
                  </a:lnTo>
                  <a:lnTo>
                    <a:pt x="285" y="626"/>
                  </a:lnTo>
                  <a:lnTo>
                    <a:pt x="285" y="626"/>
                  </a:lnTo>
                  <a:lnTo>
                    <a:pt x="360" y="531"/>
                  </a:lnTo>
                  <a:lnTo>
                    <a:pt x="436" y="455"/>
                  </a:lnTo>
                  <a:lnTo>
                    <a:pt x="531" y="398"/>
                  </a:lnTo>
                  <a:lnTo>
                    <a:pt x="626" y="341"/>
                  </a:lnTo>
                  <a:lnTo>
                    <a:pt x="626" y="341"/>
                  </a:lnTo>
                  <a:lnTo>
                    <a:pt x="740" y="322"/>
                  </a:lnTo>
                  <a:lnTo>
                    <a:pt x="740" y="322"/>
                  </a:lnTo>
                  <a:lnTo>
                    <a:pt x="834" y="341"/>
                  </a:lnTo>
                  <a:lnTo>
                    <a:pt x="910" y="398"/>
                  </a:lnTo>
                  <a:lnTo>
                    <a:pt x="967" y="474"/>
                  </a:lnTo>
                  <a:lnTo>
                    <a:pt x="986" y="569"/>
                  </a:lnTo>
                  <a:lnTo>
                    <a:pt x="986" y="569"/>
                  </a:lnTo>
                  <a:lnTo>
                    <a:pt x="986" y="645"/>
                  </a:lnTo>
                  <a:lnTo>
                    <a:pt x="967" y="701"/>
                  </a:lnTo>
                  <a:lnTo>
                    <a:pt x="910" y="796"/>
                  </a:lnTo>
                  <a:lnTo>
                    <a:pt x="834" y="891"/>
                  </a:lnTo>
                  <a:lnTo>
                    <a:pt x="721" y="948"/>
                  </a:lnTo>
                  <a:lnTo>
                    <a:pt x="588" y="1005"/>
                  </a:lnTo>
                  <a:lnTo>
                    <a:pt x="474" y="1043"/>
                  </a:lnTo>
                  <a:lnTo>
                    <a:pt x="247" y="1099"/>
                  </a:lnTo>
                  <a:lnTo>
                    <a:pt x="247" y="1099"/>
                  </a:lnTo>
                  <a:lnTo>
                    <a:pt x="171" y="1137"/>
                  </a:lnTo>
                  <a:lnTo>
                    <a:pt x="133" y="1175"/>
                  </a:lnTo>
                  <a:lnTo>
                    <a:pt x="133" y="1232"/>
                  </a:lnTo>
                  <a:lnTo>
                    <a:pt x="133" y="1289"/>
                  </a:lnTo>
                  <a:lnTo>
                    <a:pt x="152" y="1327"/>
                  </a:lnTo>
                  <a:lnTo>
                    <a:pt x="171" y="1384"/>
                  </a:lnTo>
                  <a:lnTo>
                    <a:pt x="228" y="1422"/>
                  </a:lnTo>
                  <a:lnTo>
                    <a:pt x="285" y="1422"/>
                  </a:lnTo>
                  <a:lnTo>
                    <a:pt x="285" y="1422"/>
                  </a:lnTo>
                  <a:lnTo>
                    <a:pt x="323" y="1422"/>
                  </a:lnTo>
                  <a:lnTo>
                    <a:pt x="323" y="1422"/>
                  </a:lnTo>
                  <a:lnTo>
                    <a:pt x="512" y="1365"/>
                  </a:lnTo>
                  <a:lnTo>
                    <a:pt x="702" y="1308"/>
                  </a:lnTo>
                  <a:lnTo>
                    <a:pt x="891" y="1213"/>
                  </a:lnTo>
                  <a:lnTo>
                    <a:pt x="1043" y="1118"/>
                  </a:lnTo>
                  <a:lnTo>
                    <a:pt x="1175" y="986"/>
                  </a:lnTo>
                  <a:lnTo>
                    <a:pt x="1232" y="910"/>
                  </a:lnTo>
                  <a:lnTo>
                    <a:pt x="1270" y="815"/>
                  </a:lnTo>
                  <a:lnTo>
                    <a:pt x="1289" y="739"/>
                  </a:lnTo>
                  <a:lnTo>
                    <a:pt x="1308" y="645"/>
                  </a:lnTo>
                  <a:lnTo>
                    <a:pt x="1308" y="531"/>
                  </a:lnTo>
                  <a:lnTo>
                    <a:pt x="1308" y="417"/>
                  </a:lnTo>
                  <a:lnTo>
                    <a:pt x="1308" y="417"/>
                  </a:lnTo>
                  <a:lnTo>
                    <a:pt x="1289" y="322"/>
                  </a:lnTo>
                  <a:lnTo>
                    <a:pt x="1232" y="246"/>
                  </a:lnTo>
                  <a:lnTo>
                    <a:pt x="1175" y="171"/>
                  </a:lnTo>
                  <a:lnTo>
                    <a:pt x="1100" y="114"/>
                  </a:lnTo>
                  <a:lnTo>
                    <a:pt x="1024" y="76"/>
                  </a:lnTo>
                  <a:lnTo>
                    <a:pt x="948" y="38"/>
                  </a:lnTo>
                  <a:lnTo>
                    <a:pt x="758" y="0"/>
                  </a:lnTo>
                  <a:lnTo>
                    <a:pt x="758" y="0"/>
                  </a:lnTo>
                  <a:lnTo>
                    <a:pt x="702"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021200" y="5020300"/>
              <a:ext cx="24200" cy="23700"/>
            </a:xfrm>
            <a:custGeom>
              <a:avLst/>
              <a:gdLst/>
              <a:ahLst/>
              <a:cxnLst/>
              <a:rect l="l" t="t" r="r" b="b"/>
              <a:pathLst>
                <a:path w="968" h="948" extrusionOk="0">
                  <a:moveTo>
                    <a:pt x="569" y="341"/>
                  </a:moveTo>
                  <a:lnTo>
                    <a:pt x="607" y="360"/>
                  </a:lnTo>
                  <a:lnTo>
                    <a:pt x="645" y="398"/>
                  </a:lnTo>
                  <a:lnTo>
                    <a:pt x="645" y="455"/>
                  </a:lnTo>
                  <a:lnTo>
                    <a:pt x="626" y="512"/>
                  </a:lnTo>
                  <a:lnTo>
                    <a:pt x="607" y="550"/>
                  </a:lnTo>
                  <a:lnTo>
                    <a:pt x="569" y="569"/>
                  </a:lnTo>
                  <a:lnTo>
                    <a:pt x="456" y="607"/>
                  </a:lnTo>
                  <a:lnTo>
                    <a:pt x="361" y="626"/>
                  </a:lnTo>
                  <a:lnTo>
                    <a:pt x="304" y="626"/>
                  </a:lnTo>
                  <a:lnTo>
                    <a:pt x="380" y="569"/>
                  </a:lnTo>
                  <a:lnTo>
                    <a:pt x="418" y="493"/>
                  </a:lnTo>
                  <a:lnTo>
                    <a:pt x="418" y="436"/>
                  </a:lnTo>
                  <a:lnTo>
                    <a:pt x="418" y="398"/>
                  </a:lnTo>
                  <a:lnTo>
                    <a:pt x="493" y="360"/>
                  </a:lnTo>
                  <a:lnTo>
                    <a:pt x="569" y="341"/>
                  </a:lnTo>
                  <a:close/>
                  <a:moveTo>
                    <a:pt x="569" y="0"/>
                  </a:moveTo>
                  <a:lnTo>
                    <a:pt x="437" y="19"/>
                  </a:lnTo>
                  <a:lnTo>
                    <a:pt x="323" y="76"/>
                  </a:lnTo>
                  <a:lnTo>
                    <a:pt x="209" y="152"/>
                  </a:lnTo>
                  <a:lnTo>
                    <a:pt x="95" y="228"/>
                  </a:lnTo>
                  <a:lnTo>
                    <a:pt x="20" y="322"/>
                  </a:lnTo>
                  <a:lnTo>
                    <a:pt x="1" y="398"/>
                  </a:lnTo>
                  <a:lnTo>
                    <a:pt x="1" y="493"/>
                  </a:lnTo>
                  <a:lnTo>
                    <a:pt x="58" y="569"/>
                  </a:lnTo>
                  <a:lnTo>
                    <a:pt x="114" y="607"/>
                  </a:lnTo>
                  <a:lnTo>
                    <a:pt x="171" y="626"/>
                  </a:lnTo>
                  <a:lnTo>
                    <a:pt x="133" y="664"/>
                  </a:lnTo>
                  <a:lnTo>
                    <a:pt x="95" y="739"/>
                  </a:lnTo>
                  <a:lnTo>
                    <a:pt x="95" y="796"/>
                  </a:lnTo>
                  <a:lnTo>
                    <a:pt x="114" y="853"/>
                  </a:lnTo>
                  <a:lnTo>
                    <a:pt x="152" y="910"/>
                  </a:lnTo>
                  <a:lnTo>
                    <a:pt x="209" y="929"/>
                  </a:lnTo>
                  <a:lnTo>
                    <a:pt x="361" y="948"/>
                  </a:lnTo>
                  <a:lnTo>
                    <a:pt x="512" y="929"/>
                  </a:lnTo>
                  <a:lnTo>
                    <a:pt x="664" y="891"/>
                  </a:lnTo>
                  <a:lnTo>
                    <a:pt x="778" y="815"/>
                  </a:lnTo>
                  <a:lnTo>
                    <a:pt x="835" y="777"/>
                  </a:lnTo>
                  <a:lnTo>
                    <a:pt x="891" y="701"/>
                  </a:lnTo>
                  <a:lnTo>
                    <a:pt x="929" y="626"/>
                  </a:lnTo>
                  <a:lnTo>
                    <a:pt x="967" y="550"/>
                  </a:lnTo>
                  <a:lnTo>
                    <a:pt x="967" y="455"/>
                  </a:lnTo>
                  <a:lnTo>
                    <a:pt x="967" y="379"/>
                  </a:lnTo>
                  <a:lnTo>
                    <a:pt x="948" y="284"/>
                  </a:lnTo>
                  <a:lnTo>
                    <a:pt x="929" y="209"/>
                  </a:lnTo>
                  <a:lnTo>
                    <a:pt x="873" y="133"/>
                  </a:lnTo>
                  <a:lnTo>
                    <a:pt x="797" y="76"/>
                  </a:lnTo>
                  <a:lnTo>
                    <a:pt x="683" y="19"/>
                  </a:lnTo>
                  <a:lnTo>
                    <a:pt x="56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028775" y="5028825"/>
              <a:ext cx="8575" cy="7125"/>
            </a:xfrm>
            <a:custGeom>
              <a:avLst/>
              <a:gdLst/>
              <a:ahLst/>
              <a:cxnLst/>
              <a:rect l="l" t="t" r="r" b="b"/>
              <a:pathLst>
                <a:path w="343" h="285" fill="none" extrusionOk="0">
                  <a:moveTo>
                    <a:pt x="58" y="285"/>
                  </a:moveTo>
                  <a:lnTo>
                    <a:pt x="58" y="285"/>
                  </a:lnTo>
                  <a:lnTo>
                    <a:pt x="1" y="285"/>
                  </a:lnTo>
                  <a:lnTo>
                    <a:pt x="1" y="285"/>
                  </a:lnTo>
                  <a:lnTo>
                    <a:pt x="77" y="228"/>
                  </a:lnTo>
                  <a:lnTo>
                    <a:pt x="77" y="228"/>
                  </a:lnTo>
                  <a:lnTo>
                    <a:pt x="115" y="152"/>
                  </a:lnTo>
                  <a:lnTo>
                    <a:pt x="115" y="95"/>
                  </a:lnTo>
                  <a:lnTo>
                    <a:pt x="115" y="57"/>
                  </a:lnTo>
                  <a:lnTo>
                    <a:pt x="115" y="57"/>
                  </a:lnTo>
                  <a:lnTo>
                    <a:pt x="190" y="19"/>
                  </a:lnTo>
                  <a:lnTo>
                    <a:pt x="190" y="19"/>
                  </a:lnTo>
                  <a:lnTo>
                    <a:pt x="266" y="0"/>
                  </a:lnTo>
                  <a:lnTo>
                    <a:pt x="266" y="0"/>
                  </a:lnTo>
                  <a:lnTo>
                    <a:pt x="304" y="19"/>
                  </a:lnTo>
                  <a:lnTo>
                    <a:pt x="342" y="57"/>
                  </a:lnTo>
                  <a:lnTo>
                    <a:pt x="342" y="57"/>
                  </a:lnTo>
                  <a:lnTo>
                    <a:pt x="342" y="114"/>
                  </a:lnTo>
                  <a:lnTo>
                    <a:pt x="323" y="171"/>
                  </a:lnTo>
                  <a:lnTo>
                    <a:pt x="304" y="209"/>
                  </a:lnTo>
                  <a:lnTo>
                    <a:pt x="266" y="228"/>
                  </a:lnTo>
                  <a:lnTo>
                    <a:pt x="153" y="266"/>
                  </a:lnTo>
                  <a:lnTo>
                    <a:pt x="58" y="28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021200" y="5020300"/>
              <a:ext cx="24200" cy="23700"/>
            </a:xfrm>
            <a:custGeom>
              <a:avLst/>
              <a:gdLst/>
              <a:ahLst/>
              <a:cxnLst/>
              <a:rect l="l" t="t" r="r" b="b"/>
              <a:pathLst>
                <a:path w="968" h="948" fill="none" extrusionOk="0">
                  <a:moveTo>
                    <a:pt x="569" y="0"/>
                  </a:moveTo>
                  <a:lnTo>
                    <a:pt x="569" y="0"/>
                  </a:lnTo>
                  <a:lnTo>
                    <a:pt x="437" y="19"/>
                  </a:lnTo>
                  <a:lnTo>
                    <a:pt x="323" y="76"/>
                  </a:lnTo>
                  <a:lnTo>
                    <a:pt x="209" y="152"/>
                  </a:lnTo>
                  <a:lnTo>
                    <a:pt x="95" y="228"/>
                  </a:lnTo>
                  <a:lnTo>
                    <a:pt x="95" y="228"/>
                  </a:lnTo>
                  <a:lnTo>
                    <a:pt x="20" y="322"/>
                  </a:lnTo>
                  <a:lnTo>
                    <a:pt x="1" y="398"/>
                  </a:lnTo>
                  <a:lnTo>
                    <a:pt x="1" y="493"/>
                  </a:lnTo>
                  <a:lnTo>
                    <a:pt x="58" y="569"/>
                  </a:lnTo>
                  <a:lnTo>
                    <a:pt x="58" y="569"/>
                  </a:lnTo>
                  <a:lnTo>
                    <a:pt x="114" y="607"/>
                  </a:lnTo>
                  <a:lnTo>
                    <a:pt x="171" y="626"/>
                  </a:lnTo>
                  <a:lnTo>
                    <a:pt x="171" y="626"/>
                  </a:lnTo>
                  <a:lnTo>
                    <a:pt x="133" y="664"/>
                  </a:lnTo>
                  <a:lnTo>
                    <a:pt x="95" y="739"/>
                  </a:lnTo>
                  <a:lnTo>
                    <a:pt x="95" y="739"/>
                  </a:lnTo>
                  <a:lnTo>
                    <a:pt x="95" y="796"/>
                  </a:lnTo>
                  <a:lnTo>
                    <a:pt x="114" y="853"/>
                  </a:lnTo>
                  <a:lnTo>
                    <a:pt x="152" y="910"/>
                  </a:lnTo>
                  <a:lnTo>
                    <a:pt x="209" y="929"/>
                  </a:lnTo>
                  <a:lnTo>
                    <a:pt x="209" y="929"/>
                  </a:lnTo>
                  <a:lnTo>
                    <a:pt x="361" y="948"/>
                  </a:lnTo>
                  <a:lnTo>
                    <a:pt x="361" y="948"/>
                  </a:lnTo>
                  <a:lnTo>
                    <a:pt x="512" y="929"/>
                  </a:lnTo>
                  <a:lnTo>
                    <a:pt x="664" y="891"/>
                  </a:lnTo>
                  <a:lnTo>
                    <a:pt x="778" y="815"/>
                  </a:lnTo>
                  <a:lnTo>
                    <a:pt x="835" y="777"/>
                  </a:lnTo>
                  <a:lnTo>
                    <a:pt x="891" y="701"/>
                  </a:lnTo>
                  <a:lnTo>
                    <a:pt x="891" y="701"/>
                  </a:lnTo>
                  <a:lnTo>
                    <a:pt x="929" y="626"/>
                  </a:lnTo>
                  <a:lnTo>
                    <a:pt x="967" y="550"/>
                  </a:lnTo>
                  <a:lnTo>
                    <a:pt x="967" y="455"/>
                  </a:lnTo>
                  <a:lnTo>
                    <a:pt x="967" y="379"/>
                  </a:lnTo>
                  <a:lnTo>
                    <a:pt x="948" y="284"/>
                  </a:lnTo>
                  <a:lnTo>
                    <a:pt x="929" y="209"/>
                  </a:lnTo>
                  <a:lnTo>
                    <a:pt x="873" y="133"/>
                  </a:lnTo>
                  <a:lnTo>
                    <a:pt x="797" y="76"/>
                  </a:lnTo>
                  <a:lnTo>
                    <a:pt x="797" y="76"/>
                  </a:lnTo>
                  <a:lnTo>
                    <a:pt x="683" y="19"/>
                  </a:lnTo>
                  <a:lnTo>
                    <a:pt x="569"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34050" y="5070525"/>
              <a:ext cx="405650" cy="191450"/>
            </a:xfrm>
            <a:custGeom>
              <a:avLst/>
              <a:gdLst/>
              <a:ahLst/>
              <a:cxnLst/>
              <a:rect l="l" t="t" r="r" b="b"/>
              <a:pathLst>
                <a:path w="16226" h="7658" extrusionOk="0">
                  <a:moveTo>
                    <a:pt x="14690" y="2995"/>
                  </a:moveTo>
                  <a:lnTo>
                    <a:pt x="14766" y="3147"/>
                  </a:lnTo>
                  <a:lnTo>
                    <a:pt x="14785" y="3298"/>
                  </a:lnTo>
                  <a:lnTo>
                    <a:pt x="14785" y="3431"/>
                  </a:lnTo>
                  <a:lnTo>
                    <a:pt x="14766" y="3564"/>
                  </a:lnTo>
                  <a:lnTo>
                    <a:pt x="14690" y="3696"/>
                  </a:lnTo>
                  <a:lnTo>
                    <a:pt x="14614" y="3829"/>
                  </a:lnTo>
                  <a:lnTo>
                    <a:pt x="14500" y="3924"/>
                  </a:lnTo>
                  <a:lnTo>
                    <a:pt x="14368" y="4018"/>
                  </a:lnTo>
                  <a:lnTo>
                    <a:pt x="14197" y="4094"/>
                  </a:lnTo>
                  <a:lnTo>
                    <a:pt x="14045" y="4170"/>
                  </a:lnTo>
                  <a:lnTo>
                    <a:pt x="13723" y="4303"/>
                  </a:lnTo>
                  <a:lnTo>
                    <a:pt x="13780" y="3943"/>
                  </a:lnTo>
                  <a:lnTo>
                    <a:pt x="13780" y="3867"/>
                  </a:lnTo>
                  <a:lnTo>
                    <a:pt x="13723" y="3791"/>
                  </a:lnTo>
                  <a:lnTo>
                    <a:pt x="13666" y="3753"/>
                  </a:lnTo>
                  <a:lnTo>
                    <a:pt x="13591" y="3734"/>
                  </a:lnTo>
                  <a:lnTo>
                    <a:pt x="13553" y="3753"/>
                  </a:lnTo>
                  <a:lnTo>
                    <a:pt x="13515" y="3772"/>
                  </a:lnTo>
                  <a:lnTo>
                    <a:pt x="13477" y="3810"/>
                  </a:lnTo>
                  <a:lnTo>
                    <a:pt x="13458" y="3867"/>
                  </a:lnTo>
                  <a:lnTo>
                    <a:pt x="13382" y="4379"/>
                  </a:lnTo>
                  <a:lnTo>
                    <a:pt x="13325" y="4644"/>
                  </a:lnTo>
                  <a:lnTo>
                    <a:pt x="13249" y="4909"/>
                  </a:lnTo>
                  <a:lnTo>
                    <a:pt x="13192" y="5023"/>
                  </a:lnTo>
                  <a:lnTo>
                    <a:pt x="13136" y="5118"/>
                  </a:lnTo>
                  <a:lnTo>
                    <a:pt x="13060" y="5212"/>
                  </a:lnTo>
                  <a:lnTo>
                    <a:pt x="12984" y="5307"/>
                  </a:lnTo>
                  <a:lnTo>
                    <a:pt x="12889" y="5364"/>
                  </a:lnTo>
                  <a:lnTo>
                    <a:pt x="12794" y="5421"/>
                  </a:lnTo>
                  <a:lnTo>
                    <a:pt x="12662" y="5459"/>
                  </a:lnTo>
                  <a:lnTo>
                    <a:pt x="12415" y="5459"/>
                  </a:lnTo>
                  <a:lnTo>
                    <a:pt x="12302" y="5440"/>
                  </a:lnTo>
                  <a:lnTo>
                    <a:pt x="11866" y="5326"/>
                  </a:lnTo>
                  <a:lnTo>
                    <a:pt x="11449" y="5212"/>
                  </a:lnTo>
                  <a:lnTo>
                    <a:pt x="11032" y="5061"/>
                  </a:lnTo>
                  <a:lnTo>
                    <a:pt x="10615" y="4909"/>
                  </a:lnTo>
                  <a:lnTo>
                    <a:pt x="10804" y="4833"/>
                  </a:lnTo>
                  <a:lnTo>
                    <a:pt x="11013" y="4777"/>
                  </a:lnTo>
                  <a:lnTo>
                    <a:pt x="11449" y="4701"/>
                  </a:lnTo>
                  <a:lnTo>
                    <a:pt x="11866" y="4606"/>
                  </a:lnTo>
                  <a:lnTo>
                    <a:pt x="12036" y="4549"/>
                  </a:lnTo>
                  <a:lnTo>
                    <a:pt x="12207" y="4473"/>
                  </a:lnTo>
                  <a:lnTo>
                    <a:pt x="12359" y="4379"/>
                  </a:lnTo>
                  <a:lnTo>
                    <a:pt x="12510" y="4246"/>
                  </a:lnTo>
                  <a:lnTo>
                    <a:pt x="12662" y="4113"/>
                  </a:lnTo>
                  <a:lnTo>
                    <a:pt x="12794" y="3962"/>
                  </a:lnTo>
                  <a:lnTo>
                    <a:pt x="12927" y="3810"/>
                  </a:lnTo>
                  <a:lnTo>
                    <a:pt x="13079" y="3677"/>
                  </a:lnTo>
                  <a:lnTo>
                    <a:pt x="13230" y="3564"/>
                  </a:lnTo>
                  <a:lnTo>
                    <a:pt x="13382" y="3469"/>
                  </a:lnTo>
                  <a:lnTo>
                    <a:pt x="13553" y="3393"/>
                  </a:lnTo>
                  <a:lnTo>
                    <a:pt x="13742" y="3317"/>
                  </a:lnTo>
                  <a:lnTo>
                    <a:pt x="13932" y="3260"/>
                  </a:lnTo>
                  <a:lnTo>
                    <a:pt x="14140" y="3203"/>
                  </a:lnTo>
                  <a:lnTo>
                    <a:pt x="14406" y="3128"/>
                  </a:lnTo>
                  <a:lnTo>
                    <a:pt x="14557" y="3071"/>
                  </a:lnTo>
                  <a:lnTo>
                    <a:pt x="14690" y="2995"/>
                  </a:lnTo>
                  <a:close/>
                  <a:moveTo>
                    <a:pt x="1043" y="1839"/>
                  </a:moveTo>
                  <a:lnTo>
                    <a:pt x="1138" y="1877"/>
                  </a:lnTo>
                  <a:lnTo>
                    <a:pt x="1233" y="1915"/>
                  </a:lnTo>
                  <a:lnTo>
                    <a:pt x="1309" y="1971"/>
                  </a:lnTo>
                  <a:lnTo>
                    <a:pt x="1366" y="2047"/>
                  </a:lnTo>
                  <a:lnTo>
                    <a:pt x="1422" y="2161"/>
                  </a:lnTo>
                  <a:lnTo>
                    <a:pt x="1441" y="2294"/>
                  </a:lnTo>
                  <a:lnTo>
                    <a:pt x="1441" y="2445"/>
                  </a:lnTo>
                  <a:lnTo>
                    <a:pt x="1422" y="2654"/>
                  </a:lnTo>
                  <a:lnTo>
                    <a:pt x="1422" y="2767"/>
                  </a:lnTo>
                  <a:lnTo>
                    <a:pt x="1441" y="2862"/>
                  </a:lnTo>
                  <a:lnTo>
                    <a:pt x="1479" y="2938"/>
                  </a:lnTo>
                  <a:lnTo>
                    <a:pt x="1536" y="3014"/>
                  </a:lnTo>
                  <a:lnTo>
                    <a:pt x="1593" y="3090"/>
                  </a:lnTo>
                  <a:lnTo>
                    <a:pt x="1688" y="3147"/>
                  </a:lnTo>
                  <a:lnTo>
                    <a:pt x="1858" y="3222"/>
                  </a:lnTo>
                  <a:lnTo>
                    <a:pt x="1953" y="3241"/>
                  </a:lnTo>
                  <a:lnTo>
                    <a:pt x="2029" y="3241"/>
                  </a:lnTo>
                  <a:lnTo>
                    <a:pt x="2256" y="3222"/>
                  </a:lnTo>
                  <a:lnTo>
                    <a:pt x="2484" y="3203"/>
                  </a:lnTo>
                  <a:lnTo>
                    <a:pt x="2598" y="3184"/>
                  </a:lnTo>
                  <a:lnTo>
                    <a:pt x="2711" y="3203"/>
                  </a:lnTo>
                  <a:lnTo>
                    <a:pt x="2825" y="3222"/>
                  </a:lnTo>
                  <a:lnTo>
                    <a:pt x="2939" y="3260"/>
                  </a:lnTo>
                  <a:lnTo>
                    <a:pt x="3033" y="3317"/>
                  </a:lnTo>
                  <a:lnTo>
                    <a:pt x="3128" y="3374"/>
                  </a:lnTo>
                  <a:lnTo>
                    <a:pt x="3204" y="3450"/>
                  </a:lnTo>
                  <a:lnTo>
                    <a:pt x="3356" y="3620"/>
                  </a:lnTo>
                  <a:lnTo>
                    <a:pt x="3488" y="3829"/>
                  </a:lnTo>
                  <a:lnTo>
                    <a:pt x="3602" y="4037"/>
                  </a:lnTo>
                  <a:lnTo>
                    <a:pt x="3811" y="4454"/>
                  </a:lnTo>
                  <a:lnTo>
                    <a:pt x="3905" y="4644"/>
                  </a:lnTo>
                  <a:lnTo>
                    <a:pt x="3981" y="4758"/>
                  </a:lnTo>
                  <a:lnTo>
                    <a:pt x="4038" y="4852"/>
                  </a:lnTo>
                  <a:lnTo>
                    <a:pt x="4133" y="4928"/>
                  </a:lnTo>
                  <a:lnTo>
                    <a:pt x="4228" y="5004"/>
                  </a:lnTo>
                  <a:lnTo>
                    <a:pt x="4322" y="5042"/>
                  </a:lnTo>
                  <a:lnTo>
                    <a:pt x="4436" y="5061"/>
                  </a:lnTo>
                  <a:lnTo>
                    <a:pt x="4531" y="5042"/>
                  </a:lnTo>
                  <a:lnTo>
                    <a:pt x="4701" y="5004"/>
                  </a:lnTo>
                  <a:lnTo>
                    <a:pt x="4872" y="4947"/>
                  </a:lnTo>
                  <a:lnTo>
                    <a:pt x="5024" y="4890"/>
                  </a:lnTo>
                  <a:lnTo>
                    <a:pt x="5175" y="4871"/>
                  </a:lnTo>
                  <a:lnTo>
                    <a:pt x="5308" y="4890"/>
                  </a:lnTo>
                  <a:lnTo>
                    <a:pt x="5422" y="4947"/>
                  </a:lnTo>
                  <a:lnTo>
                    <a:pt x="5554" y="5061"/>
                  </a:lnTo>
                  <a:lnTo>
                    <a:pt x="5668" y="5250"/>
                  </a:lnTo>
                  <a:lnTo>
                    <a:pt x="5763" y="5440"/>
                  </a:lnTo>
                  <a:lnTo>
                    <a:pt x="5839" y="5648"/>
                  </a:lnTo>
                  <a:lnTo>
                    <a:pt x="5914" y="5857"/>
                  </a:lnTo>
                  <a:lnTo>
                    <a:pt x="5971" y="5952"/>
                  </a:lnTo>
                  <a:lnTo>
                    <a:pt x="6047" y="6046"/>
                  </a:lnTo>
                  <a:lnTo>
                    <a:pt x="6199" y="6198"/>
                  </a:lnTo>
                  <a:lnTo>
                    <a:pt x="6369" y="6312"/>
                  </a:lnTo>
                  <a:lnTo>
                    <a:pt x="6540" y="6369"/>
                  </a:lnTo>
                  <a:lnTo>
                    <a:pt x="6710" y="6388"/>
                  </a:lnTo>
                  <a:lnTo>
                    <a:pt x="6900" y="6369"/>
                  </a:lnTo>
                  <a:lnTo>
                    <a:pt x="7108" y="6312"/>
                  </a:lnTo>
                  <a:lnTo>
                    <a:pt x="7393" y="6217"/>
                  </a:lnTo>
                  <a:lnTo>
                    <a:pt x="7620" y="6103"/>
                  </a:lnTo>
                  <a:lnTo>
                    <a:pt x="7886" y="6009"/>
                  </a:lnTo>
                  <a:lnTo>
                    <a:pt x="8018" y="5971"/>
                  </a:lnTo>
                  <a:lnTo>
                    <a:pt x="8189" y="5952"/>
                  </a:lnTo>
                  <a:lnTo>
                    <a:pt x="8530" y="5952"/>
                  </a:lnTo>
                  <a:lnTo>
                    <a:pt x="8757" y="5990"/>
                  </a:lnTo>
                  <a:lnTo>
                    <a:pt x="8966" y="6009"/>
                  </a:lnTo>
                  <a:lnTo>
                    <a:pt x="9193" y="6027"/>
                  </a:lnTo>
                  <a:lnTo>
                    <a:pt x="9364" y="6009"/>
                  </a:lnTo>
                  <a:lnTo>
                    <a:pt x="9497" y="5990"/>
                  </a:lnTo>
                  <a:lnTo>
                    <a:pt x="9629" y="5933"/>
                  </a:lnTo>
                  <a:lnTo>
                    <a:pt x="9743" y="5876"/>
                  </a:lnTo>
                  <a:lnTo>
                    <a:pt x="9838" y="5781"/>
                  </a:lnTo>
                  <a:lnTo>
                    <a:pt x="9932" y="5686"/>
                  </a:lnTo>
                  <a:lnTo>
                    <a:pt x="9989" y="5592"/>
                  </a:lnTo>
                  <a:lnTo>
                    <a:pt x="10122" y="5326"/>
                  </a:lnTo>
                  <a:lnTo>
                    <a:pt x="10179" y="5231"/>
                  </a:lnTo>
                  <a:lnTo>
                    <a:pt x="10236" y="5156"/>
                  </a:lnTo>
                  <a:lnTo>
                    <a:pt x="10312" y="5080"/>
                  </a:lnTo>
                  <a:lnTo>
                    <a:pt x="10406" y="5023"/>
                  </a:lnTo>
                  <a:lnTo>
                    <a:pt x="10406" y="5080"/>
                  </a:lnTo>
                  <a:lnTo>
                    <a:pt x="10425" y="5137"/>
                  </a:lnTo>
                  <a:lnTo>
                    <a:pt x="10444" y="5175"/>
                  </a:lnTo>
                  <a:lnTo>
                    <a:pt x="10501" y="5212"/>
                  </a:lnTo>
                  <a:lnTo>
                    <a:pt x="10918" y="5364"/>
                  </a:lnTo>
                  <a:lnTo>
                    <a:pt x="11335" y="5516"/>
                  </a:lnTo>
                  <a:lnTo>
                    <a:pt x="10823" y="5857"/>
                  </a:lnTo>
                  <a:lnTo>
                    <a:pt x="10293" y="6198"/>
                  </a:lnTo>
                  <a:lnTo>
                    <a:pt x="9762" y="6501"/>
                  </a:lnTo>
                  <a:lnTo>
                    <a:pt x="9231" y="6767"/>
                  </a:lnTo>
                  <a:lnTo>
                    <a:pt x="8966" y="6880"/>
                  </a:lnTo>
                  <a:lnTo>
                    <a:pt x="8701" y="6975"/>
                  </a:lnTo>
                  <a:lnTo>
                    <a:pt x="8435" y="7070"/>
                  </a:lnTo>
                  <a:lnTo>
                    <a:pt x="8151" y="7146"/>
                  </a:lnTo>
                  <a:lnTo>
                    <a:pt x="7886" y="7203"/>
                  </a:lnTo>
                  <a:lnTo>
                    <a:pt x="7601" y="7259"/>
                  </a:lnTo>
                  <a:lnTo>
                    <a:pt x="7336" y="7278"/>
                  </a:lnTo>
                  <a:lnTo>
                    <a:pt x="7052" y="7297"/>
                  </a:lnTo>
                  <a:lnTo>
                    <a:pt x="6786" y="7278"/>
                  </a:lnTo>
                  <a:lnTo>
                    <a:pt x="6521" y="7259"/>
                  </a:lnTo>
                  <a:lnTo>
                    <a:pt x="6237" y="7203"/>
                  </a:lnTo>
                  <a:lnTo>
                    <a:pt x="5971" y="7146"/>
                  </a:lnTo>
                  <a:lnTo>
                    <a:pt x="5687" y="7051"/>
                  </a:lnTo>
                  <a:lnTo>
                    <a:pt x="5403" y="6956"/>
                  </a:lnTo>
                  <a:lnTo>
                    <a:pt x="5137" y="6824"/>
                  </a:lnTo>
                  <a:lnTo>
                    <a:pt x="4853" y="6672"/>
                  </a:lnTo>
                  <a:lnTo>
                    <a:pt x="4436" y="6407"/>
                  </a:lnTo>
                  <a:lnTo>
                    <a:pt x="4019" y="6122"/>
                  </a:lnTo>
                  <a:lnTo>
                    <a:pt x="3621" y="5838"/>
                  </a:lnTo>
                  <a:lnTo>
                    <a:pt x="3242" y="5535"/>
                  </a:lnTo>
                  <a:lnTo>
                    <a:pt x="3450" y="5592"/>
                  </a:lnTo>
                  <a:lnTo>
                    <a:pt x="3678" y="5648"/>
                  </a:lnTo>
                  <a:lnTo>
                    <a:pt x="3905" y="5667"/>
                  </a:lnTo>
                  <a:lnTo>
                    <a:pt x="4417" y="5667"/>
                  </a:lnTo>
                  <a:lnTo>
                    <a:pt x="4682" y="5648"/>
                  </a:lnTo>
                  <a:lnTo>
                    <a:pt x="4929" y="5611"/>
                  </a:lnTo>
                  <a:lnTo>
                    <a:pt x="5175" y="5554"/>
                  </a:lnTo>
                  <a:lnTo>
                    <a:pt x="5232" y="5535"/>
                  </a:lnTo>
                  <a:lnTo>
                    <a:pt x="5270" y="5478"/>
                  </a:lnTo>
                  <a:lnTo>
                    <a:pt x="5289" y="5440"/>
                  </a:lnTo>
                  <a:lnTo>
                    <a:pt x="5289" y="5383"/>
                  </a:lnTo>
                  <a:lnTo>
                    <a:pt x="5270" y="5326"/>
                  </a:lnTo>
                  <a:lnTo>
                    <a:pt x="5232" y="5269"/>
                  </a:lnTo>
                  <a:lnTo>
                    <a:pt x="5194" y="5250"/>
                  </a:lnTo>
                  <a:lnTo>
                    <a:pt x="5137" y="5231"/>
                  </a:lnTo>
                  <a:lnTo>
                    <a:pt x="5099" y="5231"/>
                  </a:lnTo>
                  <a:lnTo>
                    <a:pt x="4644" y="5307"/>
                  </a:lnTo>
                  <a:lnTo>
                    <a:pt x="4417" y="5326"/>
                  </a:lnTo>
                  <a:lnTo>
                    <a:pt x="4171" y="5345"/>
                  </a:lnTo>
                  <a:lnTo>
                    <a:pt x="3905" y="5326"/>
                  </a:lnTo>
                  <a:lnTo>
                    <a:pt x="3640" y="5288"/>
                  </a:lnTo>
                  <a:lnTo>
                    <a:pt x="3375" y="5231"/>
                  </a:lnTo>
                  <a:lnTo>
                    <a:pt x="3128" y="5137"/>
                  </a:lnTo>
                  <a:lnTo>
                    <a:pt x="3033" y="5080"/>
                  </a:lnTo>
                  <a:lnTo>
                    <a:pt x="2958" y="5004"/>
                  </a:lnTo>
                  <a:lnTo>
                    <a:pt x="2901" y="4909"/>
                  </a:lnTo>
                  <a:lnTo>
                    <a:pt x="2863" y="4814"/>
                  </a:lnTo>
                  <a:lnTo>
                    <a:pt x="2825" y="4701"/>
                  </a:lnTo>
                  <a:lnTo>
                    <a:pt x="2806" y="4587"/>
                  </a:lnTo>
                  <a:lnTo>
                    <a:pt x="2768" y="4322"/>
                  </a:lnTo>
                  <a:lnTo>
                    <a:pt x="2768" y="3791"/>
                  </a:lnTo>
                  <a:lnTo>
                    <a:pt x="2749" y="3564"/>
                  </a:lnTo>
                  <a:lnTo>
                    <a:pt x="2730" y="3469"/>
                  </a:lnTo>
                  <a:lnTo>
                    <a:pt x="2711" y="3374"/>
                  </a:lnTo>
                  <a:lnTo>
                    <a:pt x="2673" y="3317"/>
                  </a:lnTo>
                  <a:lnTo>
                    <a:pt x="2654" y="3279"/>
                  </a:lnTo>
                  <a:lnTo>
                    <a:pt x="2598" y="3260"/>
                  </a:lnTo>
                  <a:lnTo>
                    <a:pt x="2541" y="3241"/>
                  </a:lnTo>
                  <a:lnTo>
                    <a:pt x="2503" y="3241"/>
                  </a:lnTo>
                  <a:lnTo>
                    <a:pt x="2427" y="3260"/>
                  </a:lnTo>
                  <a:lnTo>
                    <a:pt x="2389" y="3298"/>
                  </a:lnTo>
                  <a:lnTo>
                    <a:pt x="2351" y="3336"/>
                  </a:lnTo>
                  <a:lnTo>
                    <a:pt x="2351" y="3355"/>
                  </a:lnTo>
                  <a:lnTo>
                    <a:pt x="2332" y="3431"/>
                  </a:lnTo>
                  <a:lnTo>
                    <a:pt x="2332" y="3507"/>
                  </a:lnTo>
                  <a:lnTo>
                    <a:pt x="2370" y="3564"/>
                  </a:lnTo>
                  <a:lnTo>
                    <a:pt x="2427" y="3601"/>
                  </a:lnTo>
                  <a:lnTo>
                    <a:pt x="2446" y="3753"/>
                  </a:lnTo>
                  <a:lnTo>
                    <a:pt x="2465" y="3943"/>
                  </a:lnTo>
                  <a:lnTo>
                    <a:pt x="2465" y="4322"/>
                  </a:lnTo>
                  <a:lnTo>
                    <a:pt x="2484" y="4492"/>
                  </a:lnTo>
                  <a:lnTo>
                    <a:pt x="2503" y="4682"/>
                  </a:lnTo>
                  <a:lnTo>
                    <a:pt x="2522" y="4852"/>
                  </a:lnTo>
                  <a:lnTo>
                    <a:pt x="2579" y="5023"/>
                  </a:lnTo>
                  <a:lnTo>
                    <a:pt x="2579" y="5023"/>
                  </a:lnTo>
                  <a:lnTo>
                    <a:pt x="2294" y="4796"/>
                  </a:lnTo>
                  <a:lnTo>
                    <a:pt x="1783" y="4416"/>
                  </a:lnTo>
                  <a:lnTo>
                    <a:pt x="1536" y="4227"/>
                  </a:lnTo>
                  <a:lnTo>
                    <a:pt x="1328" y="4018"/>
                  </a:lnTo>
                  <a:lnTo>
                    <a:pt x="1252" y="3905"/>
                  </a:lnTo>
                  <a:lnTo>
                    <a:pt x="1176" y="3791"/>
                  </a:lnTo>
                  <a:lnTo>
                    <a:pt x="1100" y="3658"/>
                  </a:lnTo>
                  <a:lnTo>
                    <a:pt x="1062" y="3526"/>
                  </a:lnTo>
                  <a:lnTo>
                    <a:pt x="1024" y="3393"/>
                  </a:lnTo>
                  <a:lnTo>
                    <a:pt x="1005" y="3222"/>
                  </a:lnTo>
                  <a:lnTo>
                    <a:pt x="1005" y="3052"/>
                  </a:lnTo>
                  <a:lnTo>
                    <a:pt x="1024" y="2881"/>
                  </a:lnTo>
                  <a:lnTo>
                    <a:pt x="1062" y="2616"/>
                  </a:lnTo>
                  <a:lnTo>
                    <a:pt x="1081" y="2369"/>
                  </a:lnTo>
                  <a:lnTo>
                    <a:pt x="1081" y="2123"/>
                  </a:lnTo>
                  <a:lnTo>
                    <a:pt x="1043" y="1877"/>
                  </a:lnTo>
                  <a:lnTo>
                    <a:pt x="1043" y="1839"/>
                  </a:lnTo>
                  <a:close/>
                  <a:moveTo>
                    <a:pt x="15353" y="0"/>
                  </a:moveTo>
                  <a:lnTo>
                    <a:pt x="15296" y="19"/>
                  </a:lnTo>
                  <a:lnTo>
                    <a:pt x="15258" y="38"/>
                  </a:lnTo>
                  <a:lnTo>
                    <a:pt x="15239" y="95"/>
                  </a:lnTo>
                  <a:lnTo>
                    <a:pt x="15221" y="133"/>
                  </a:lnTo>
                  <a:lnTo>
                    <a:pt x="15221" y="190"/>
                  </a:lnTo>
                  <a:lnTo>
                    <a:pt x="15239" y="247"/>
                  </a:lnTo>
                  <a:lnTo>
                    <a:pt x="15277" y="304"/>
                  </a:lnTo>
                  <a:lnTo>
                    <a:pt x="15334" y="341"/>
                  </a:lnTo>
                  <a:lnTo>
                    <a:pt x="15486" y="417"/>
                  </a:lnTo>
                  <a:lnTo>
                    <a:pt x="15619" y="512"/>
                  </a:lnTo>
                  <a:lnTo>
                    <a:pt x="15732" y="626"/>
                  </a:lnTo>
                  <a:lnTo>
                    <a:pt x="15808" y="739"/>
                  </a:lnTo>
                  <a:lnTo>
                    <a:pt x="15846" y="872"/>
                  </a:lnTo>
                  <a:lnTo>
                    <a:pt x="15884" y="986"/>
                  </a:lnTo>
                  <a:lnTo>
                    <a:pt x="15884" y="1119"/>
                  </a:lnTo>
                  <a:lnTo>
                    <a:pt x="15846" y="1251"/>
                  </a:lnTo>
                  <a:lnTo>
                    <a:pt x="15808" y="1384"/>
                  </a:lnTo>
                  <a:lnTo>
                    <a:pt x="15751" y="1498"/>
                  </a:lnTo>
                  <a:lnTo>
                    <a:pt x="15656" y="1611"/>
                  </a:lnTo>
                  <a:lnTo>
                    <a:pt x="15562" y="1706"/>
                  </a:lnTo>
                  <a:lnTo>
                    <a:pt x="15448" y="1782"/>
                  </a:lnTo>
                  <a:lnTo>
                    <a:pt x="15315" y="1839"/>
                  </a:lnTo>
                  <a:lnTo>
                    <a:pt x="15183" y="1877"/>
                  </a:lnTo>
                  <a:lnTo>
                    <a:pt x="15012" y="1896"/>
                  </a:lnTo>
                  <a:lnTo>
                    <a:pt x="14955" y="1915"/>
                  </a:lnTo>
                  <a:lnTo>
                    <a:pt x="14898" y="1952"/>
                  </a:lnTo>
                  <a:lnTo>
                    <a:pt x="14860" y="2009"/>
                  </a:lnTo>
                  <a:lnTo>
                    <a:pt x="14860" y="2066"/>
                  </a:lnTo>
                  <a:lnTo>
                    <a:pt x="14860" y="2218"/>
                  </a:lnTo>
                  <a:lnTo>
                    <a:pt x="14822" y="2351"/>
                  </a:lnTo>
                  <a:lnTo>
                    <a:pt x="14785" y="2445"/>
                  </a:lnTo>
                  <a:lnTo>
                    <a:pt x="14709" y="2559"/>
                  </a:lnTo>
                  <a:lnTo>
                    <a:pt x="14633" y="2635"/>
                  </a:lnTo>
                  <a:lnTo>
                    <a:pt x="14538" y="2711"/>
                  </a:lnTo>
                  <a:lnTo>
                    <a:pt x="14424" y="2767"/>
                  </a:lnTo>
                  <a:lnTo>
                    <a:pt x="14292" y="2824"/>
                  </a:lnTo>
                  <a:lnTo>
                    <a:pt x="14045" y="2900"/>
                  </a:lnTo>
                  <a:lnTo>
                    <a:pt x="13780" y="2976"/>
                  </a:lnTo>
                  <a:lnTo>
                    <a:pt x="13515" y="3014"/>
                  </a:lnTo>
                  <a:lnTo>
                    <a:pt x="13306" y="3090"/>
                  </a:lnTo>
                  <a:lnTo>
                    <a:pt x="13136" y="3166"/>
                  </a:lnTo>
                  <a:lnTo>
                    <a:pt x="12965" y="3279"/>
                  </a:lnTo>
                  <a:lnTo>
                    <a:pt x="12832" y="3412"/>
                  </a:lnTo>
                  <a:lnTo>
                    <a:pt x="12700" y="3545"/>
                  </a:lnTo>
                  <a:lnTo>
                    <a:pt x="12377" y="3886"/>
                  </a:lnTo>
                  <a:lnTo>
                    <a:pt x="12207" y="4037"/>
                  </a:lnTo>
                  <a:lnTo>
                    <a:pt x="12036" y="4151"/>
                  </a:lnTo>
                  <a:lnTo>
                    <a:pt x="11847" y="4265"/>
                  </a:lnTo>
                  <a:lnTo>
                    <a:pt x="11657" y="4360"/>
                  </a:lnTo>
                  <a:lnTo>
                    <a:pt x="11430" y="4416"/>
                  </a:lnTo>
                  <a:lnTo>
                    <a:pt x="11183" y="4454"/>
                  </a:lnTo>
                  <a:lnTo>
                    <a:pt x="10729" y="4511"/>
                  </a:lnTo>
                  <a:lnTo>
                    <a:pt x="10482" y="4549"/>
                  </a:lnTo>
                  <a:lnTo>
                    <a:pt x="10368" y="4587"/>
                  </a:lnTo>
                  <a:lnTo>
                    <a:pt x="10274" y="4644"/>
                  </a:lnTo>
                  <a:lnTo>
                    <a:pt x="10160" y="4720"/>
                  </a:lnTo>
                  <a:lnTo>
                    <a:pt x="10065" y="4796"/>
                  </a:lnTo>
                  <a:lnTo>
                    <a:pt x="9970" y="4871"/>
                  </a:lnTo>
                  <a:lnTo>
                    <a:pt x="9914" y="4985"/>
                  </a:lnTo>
                  <a:lnTo>
                    <a:pt x="9819" y="5194"/>
                  </a:lnTo>
                  <a:lnTo>
                    <a:pt x="9705" y="5345"/>
                  </a:lnTo>
                  <a:lnTo>
                    <a:pt x="9591" y="5478"/>
                  </a:lnTo>
                  <a:lnTo>
                    <a:pt x="9478" y="5573"/>
                  </a:lnTo>
                  <a:lnTo>
                    <a:pt x="9364" y="5629"/>
                  </a:lnTo>
                  <a:lnTo>
                    <a:pt x="9231" y="5667"/>
                  </a:lnTo>
                  <a:lnTo>
                    <a:pt x="9099" y="5686"/>
                  </a:lnTo>
                  <a:lnTo>
                    <a:pt x="8966" y="5705"/>
                  </a:lnTo>
                  <a:lnTo>
                    <a:pt x="8757" y="5686"/>
                  </a:lnTo>
                  <a:lnTo>
                    <a:pt x="8549" y="5667"/>
                  </a:lnTo>
                  <a:lnTo>
                    <a:pt x="8321" y="5648"/>
                  </a:lnTo>
                  <a:lnTo>
                    <a:pt x="8113" y="5629"/>
                  </a:lnTo>
                  <a:lnTo>
                    <a:pt x="7923" y="5648"/>
                  </a:lnTo>
                  <a:lnTo>
                    <a:pt x="7734" y="5686"/>
                  </a:lnTo>
                  <a:lnTo>
                    <a:pt x="7544" y="5762"/>
                  </a:lnTo>
                  <a:lnTo>
                    <a:pt x="7203" y="5933"/>
                  </a:lnTo>
                  <a:lnTo>
                    <a:pt x="7071" y="5990"/>
                  </a:lnTo>
                  <a:lnTo>
                    <a:pt x="6938" y="6027"/>
                  </a:lnTo>
                  <a:lnTo>
                    <a:pt x="6824" y="6046"/>
                  </a:lnTo>
                  <a:lnTo>
                    <a:pt x="6729" y="6065"/>
                  </a:lnTo>
                  <a:lnTo>
                    <a:pt x="6616" y="6046"/>
                  </a:lnTo>
                  <a:lnTo>
                    <a:pt x="6521" y="6027"/>
                  </a:lnTo>
                  <a:lnTo>
                    <a:pt x="6445" y="5971"/>
                  </a:lnTo>
                  <a:lnTo>
                    <a:pt x="6369" y="5914"/>
                  </a:lnTo>
                  <a:lnTo>
                    <a:pt x="6312" y="5857"/>
                  </a:lnTo>
                  <a:lnTo>
                    <a:pt x="6256" y="5781"/>
                  </a:lnTo>
                  <a:lnTo>
                    <a:pt x="6161" y="5592"/>
                  </a:lnTo>
                  <a:lnTo>
                    <a:pt x="6009" y="5194"/>
                  </a:lnTo>
                  <a:lnTo>
                    <a:pt x="5933" y="5023"/>
                  </a:lnTo>
                  <a:lnTo>
                    <a:pt x="5820" y="4871"/>
                  </a:lnTo>
                  <a:lnTo>
                    <a:pt x="5706" y="4739"/>
                  </a:lnTo>
                  <a:lnTo>
                    <a:pt x="5573" y="4644"/>
                  </a:lnTo>
                  <a:lnTo>
                    <a:pt x="5441" y="4568"/>
                  </a:lnTo>
                  <a:lnTo>
                    <a:pt x="5270" y="4530"/>
                  </a:lnTo>
                  <a:lnTo>
                    <a:pt x="5194" y="4511"/>
                  </a:lnTo>
                  <a:lnTo>
                    <a:pt x="5118" y="4530"/>
                  </a:lnTo>
                  <a:lnTo>
                    <a:pt x="5024" y="4549"/>
                  </a:lnTo>
                  <a:lnTo>
                    <a:pt x="4853" y="4606"/>
                  </a:lnTo>
                  <a:lnTo>
                    <a:pt x="4682" y="4682"/>
                  </a:lnTo>
                  <a:lnTo>
                    <a:pt x="4607" y="4701"/>
                  </a:lnTo>
                  <a:lnTo>
                    <a:pt x="4436" y="4701"/>
                  </a:lnTo>
                  <a:lnTo>
                    <a:pt x="4360" y="4663"/>
                  </a:lnTo>
                  <a:lnTo>
                    <a:pt x="4284" y="4606"/>
                  </a:lnTo>
                  <a:lnTo>
                    <a:pt x="4228" y="4530"/>
                  </a:lnTo>
                  <a:lnTo>
                    <a:pt x="4095" y="4322"/>
                  </a:lnTo>
                  <a:lnTo>
                    <a:pt x="3981" y="4075"/>
                  </a:lnTo>
                  <a:lnTo>
                    <a:pt x="3848" y="3829"/>
                  </a:lnTo>
                  <a:lnTo>
                    <a:pt x="3716" y="3582"/>
                  </a:lnTo>
                  <a:lnTo>
                    <a:pt x="3564" y="3336"/>
                  </a:lnTo>
                  <a:lnTo>
                    <a:pt x="3488" y="3222"/>
                  </a:lnTo>
                  <a:lnTo>
                    <a:pt x="3394" y="3128"/>
                  </a:lnTo>
                  <a:lnTo>
                    <a:pt x="3299" y="3052"/>
                  </a:lnTo>
                  <a:lnTo>
                    <a:pt x="3185" y="2976"/>
                  </a:lnTo>
                  <a:lnTo>
                    <a:pt x="3052" y="2938"/>
                  </a:lnTo>
                  <a:lnTo>
                    <a:pt x="2920" y="2900"/>
                  </a:lnTo>
                  <a:lnTo>
                    <a:pt x="2768" y="2881"/>
                  </a:lnTo>
                  <a:lnTo>
                    <a:pt x="2598" y="2862"/>
                  </a:lnTo>
                  <a:lnTo>
                    <a:pt x="2351" y="2881"/>
                  </a:lnTo>
                  <a:lnTo>
                    <a:pt x="2086" y="2900"/>
                  </a:lnTo>
                  <a:lnTo>
                    <a:pt x="2048" y="2919"/>
                  </a:lnTo>
                  <a:lnTo>
                    <a:pt x="1972" y="2900"/>
                  </a:lnTo>
                  <a:lnTo>
                    <a:pt x="1915" y="2881"/>
                  </a:lnTo>
                  <a:lnTo>
                    <a:pt x="1877" y="2843"/>
                  </a:lnTo>
                  <a:lnTo>
                    <a:pt x="1839" y="2786"/>
                  </a:lnTo>
                  <a:lnTo>
                    <a:pt x="1801" y="2654"/>
                  </a:lnTo>
                  <a:lnTo>
                    <a:pt x="1801" y="2483"/>
                  </a:lnTo>
                  <a:lnTo>
                    <a:pt x="1820" y="2161"/>
                  </a:lnTo>
                  <a:lnTo>
                    <a:pt x="1820" y="2028"/>
                  </a:lnTo>
                  <a:lnTo>
                    <a:pt x="1801" y="1915"/>
                  </a:lnTo>
                  <a:lnTo>
                    <a:pt x="1726" y="1801"/>
                  </a:lnTo>
                  <a:lnTo>
                    <a:pt x="1650" y="1706"/>
                  </a:lnTo>
                  <a:lnTo>
                    <a:pt x="1555" y="1630"/>
                  </a:lnTo>
                  <a:lnTo>
                    <a:pt x="1441" y="1573"/>
                  </a:lnTo>
                  <a:lnTo>
                    <a:pt x="1366" y="1536"/>
                  </a:lnTo>
                  <a:lnTo>
                    <a:pt x="1271" y="1517"/>
                  </a:lnTo>
                  <a:lnTo>
                    <a:pt x="1081" y="1479"/>
                  </a:lnTo>
                  <a:lnTo>
                    <a:pt x="911" y="1441"/>
                  </a:lnTo>
                  <a:lnTo>
                    <a:pt x="797" y="1441"/>
                  </a:lnTo>
                  <a:lnTo>
                    <a:pt x="702" y="1384"/>
                  </a:lnTo>
                  <a:lnTo>
                    <a:pt x="645" y="1327"/>
                  </a:lnTo>
                  <a:lnTo>
                    <a:pt x="607" y="1251"/>
                  </a:lnTo>
                  <a:lnTo>
                    <a:pt x="588" y="1137"/>
                  </a:lnTo>
                  <a:lnTo>
                    <a:pt x="607" y="1005"/>
                  </a:lnTo>
                  <a:lnTo>
                    <a:pt x="645" y="853"/>
                  </a:lnTo>
                  <a:lnTo>
                    <a:pt x="721" y="664"/>
                  </a:lnTo>
                  <a:lnTo>
                    <a:pt x="797" y="645"/>
                  </a:lnTo>
                  <a:lnTo>
                    <a:pt x="835" y="607"/>
                  </a:lnTo>
                  <a:lnTo>
                    <a:pt x="873" y="550"/>
                  </a:lnTo>
                  <a:lnTo>
                    <a:pt x="873" y="493"/>
                  </a:lnTo>
                  <a:lnTo>
                    <a:pt x="873" y="436"/>
                  </a:lnTo>
                  <a:lnTo>
                    <a:pt x="854" y="379"/>
                  </a:lnTo>
                  <a:lnTo>
                    <a:pt x="797" y="341"/>
                  </a:lnTo>
                  <a:lnTo>
                    <a:pt x="607" y="341"/>
                  </a:lnTo>
                  <a:lnTo>
                    <a:pt x="494" y="379"/>
                  </a:lnTo>
                  <a:lnTo>
                    <a:pt x="399" y="417"/>
                  </a:lnTo>
                  <a:lnTo>
                    <a:pt x="304" y="474"/>
                  </a:lnTo>
                  <a:lnTo>
                    <a:pt x="228" y="550"/>
                  </a:lnTo>
                  <a:lnTo>
                    <a:pt x="153" y="626"/>
                  </a:lnTo>
                  <a:lnTo>
                    <a:pt x="96" y="721"/>
                  </a:lnTo>
                  <a:lnTo>
                    <a:pt x="58" y="815"/>
                  </a:lnTo>
                  <a:lnTo>
                    <a:pt x="20" y="910"/>
                  </a:lnTo>
                  <a:lnTo>
                    <a:pt x="1" y="1005"/>
                  </a:lnTo>
                  <a:lnTo>
                    <a:pt x="1" y="1100"/>
                  </a:lnTo>
                  <a:lnTo>
                    <a:pt x="20" y="1213"/>
                  </a:lnTo>
                  <a:lnTo>
                    <a:pt x="58" y="1308"/>
                  </a:lnTo>
                  <a:lnTo>
                    <a:pt x="115" y="1403"/>
                  </a:lnTo>
                  <a:lnTo>
                    <a:pt x="190" y="1498"/>
                  </a:lnTo>
                  <a:lnTo>
                    <a:pt x="285" y="1573"/>
                  </a:lnTo>
                  <a:lnTo>
                    <a:pt x="399" y="1649"/>
                  </a:lnTo>
                  <a:lnTo>
                    <a:pt x="532" y="1706"/>
                  </a:lnTo>
                  <a:lnTo>
                    <a:pt x="664" y="1763"/>
                  </a:lnTo>
                  <a:lnTo>
                    <a:pt x="797" y="1782"/>
                  </a:lnTo>
                  <a:lnTo>
                    <a:pt x="778" y="1820"/>
                  </a:lnTo>
                  <a:lnTo>
                    <a:pt x="740" y="1858"/>
                  </a:lnTo>
                  <a:lnTo>
                    <a:pt x="721" y="1896"/>
                  </a:lnTo>
                  <a:lnTo>
                    <a:pt x="740" y="1952"/>
                  </a:lnTo>
                  <a:lnTo>
                    <a:pt x="759" y="2161"/>
                  </a:lnTo>
                  <a:lnTo>
                    <a:pt x="740" y="2369"/>
                  </a:lnTo>
                  <a:lnTo>
                    <a:pt x="721" y="2559"/>
                  </a:lnTo>
                  <a:lnTo>
                    <a:pt x="683" y="2767"/>
                  </a:lnTo>
                  <a:lnTo>
                    <a:pt x="645" y="2976"/>
                  </a:lnTo>
                  <a:lnTo>
                    <a:pt x="626" y="3166"/>
                  </a:lnTo>
                  <a:lnTo>
                    <a:pt x="626" y="3374"/>
                  </a:lnTo>
                  <a:lnTo>
                    <a:pt x="664" y="3564"/>
                  </a:lnTo>
                  <a:lnTo>
                    <a:pt x="702" y="3715"/>
                  </a:lnTo>
                  <a:lnTo>
                    <a:pt x="778" y="3848"/>
                  </a:lnTo>
                  <a:lnTo>
                    <a:pt x="854" y="3981"/>
                  </a:lnTo>
                  <a:lnTo>
                    <a:pt x="930" y="4094"/>
                  </a:lnTo>
                  <a:lnTo>
                    <a:pt x="1024" y="4208"/>
                  </a:lnTo>
                  <a:lnTo>
                    <a:pt x="1138" y="4303"/>
                  </a:lnTo>
                  <a:lnTo>
                    <a:pt x="1366" y="4511"/>
                  </a:lnTo>
                  <a:lnTo>
                    <a:pt x="2237" y="5175"/>
                  </a:lnTo>
                  <a:lnTo>
                    <a:pt x="3109" y="5857"/>
                  </a:lnTo>
                  <a:lnTo>
                    <a:pt x="3545" y="6179"/>
                  </a:lnTo>
                  <a:lnTo>
                    <a:pt x="3981" y="6501"/>
                  </a:lnTo>
                  <a:lnTo>
                    <a:pt x="4436" y="6805"/>
                  </a:lnTo>
                  <a:lnTo>
                    <a:pt x="4910" y="7089"/>
                  </a:lnTo>
                  <a:lnTo>
                    <a:pt x="5175" y="7222"/>
                  </a:lnTo>
                  <a:lnTo>
                    <a:pt x="5441" y="7354"/>
                  </a:lnTo>
                  <a:lnTo>
                    <a:pt x="5706" y="7449"/>
                  </a:lnTo>
                  <a:lnTo>
                    <a:pt x="5952" y="7525"/>
                  </a:lnTo>
                  <a:lnTo>
                    <a:pt x="6218" y="7582"/>
                  </a:lnTo>
                  <a:lnTo>
                    <a:pt x="6483" y="7639"/>
                  </a:lnTo>
                  <a:lnTo>
                    <a:pt x="6748" y="7657"/>
                  </a:lnTo>
                  <a:lnTo>
                    <a:pt x="7298" y="7657"/>
                  </a:lnTo>
                  <a:lnTo>
                    <a:pt x="7601" y="7620"/>
                  </a:lnTo>
                  <a:lnTo>
                    <a:pt x="7886" y="7563"/>
                  </a:lnTo>
                  <a:lnTo>
                    <a:pt x="8189" y="7506"/>
                  </a:lnTo>
                  <a:lnTo>
                    <a:pt x="8473" y="7411"/>
                  </a:lnTo>
                  <a:lnTo>
                    <a:pt x="8776" y="7316"/>
                  </a:lnTo>
                  <a:lnTo>
                    <a:pt x="9061" y="7203"/>
                  </a:lnTo>
                  <a:lnTo>
                    <a:pt x="9345" y="7089"/>
                  </a:lnTo>
                  <a:lnTo>
                    <a:pt x="9914" y="6805"/>
                  </a:lnTo>
                  <a:lnTo>
                    <a:pt x="10463" y="6482"/>
                  </a:lnTo>
                  <a:lnTo>
                    <a:pt x="10994" y="6141"/>
                  </a:lnTo>
                  <a:lnTo>
                    <a:pt x="11525" y="5781"/>
                  </a:lnTo>
                  <a:lnTo>
                    <a:pt x="11562" y="5743"/>
                  </a:lnTo>
                  <a:lnTo>
                    <a:pt x="11581" y="5686"/>
                  </a:lnTo>
                  <a:lnTo>
                    <a:pt x="11600" y="5629"/>
                  </a:lnTo>
                  <a:lnTo>
                    <a:pt x="11581" y="5592"/>
                  </a:lnTo>
                  <a:lnTo>
                    <a:pt x="11998" y="5705"/>
                  </a:lnTo>
                  <a:lnTo>
                    <a:pt x="12321" y="5781"/>
                  </a:lnTo>
                  <a:lnTo>
                    <a:pt x="12510" y="5819"/>
                  </a:lnTo>
                  <a:lnTo>
                    <a:pt x="12700" y="5838"/>
                  </a:lnTo>
                  <a:lnTo>
                    <a:pt x="12813" y="5819"/>
                  </a:lnTo>
                  <a:lnTo>
                    <a:pt x="12927" y="5800"/>
                  </a:lnTo>
                  <a:lnTo>
                    <a:pt x="13098" y="5724"/>
                  </a:lnTo>
                  <a:lnTo>
                    <a:pt x="13230" y="5629"/>
                  </a:lnTo>
                  <a:lnTo>
                    <a:pt x="13344" y="5516"/>
                  </a:lnTo>
                  <a:lnTo>
                    <a:pt x="13439" y="5383"/>
                  </a:lnTo>
                  <a:lnTo>
                    <a:pt x="13515" y="5231"/>
                  </a:lnTo>
                  <a:lnTo>
                    <a:pt x="13572" y="5080"/>
                  </a:lnTo>
                  <a:lnTo>
                    <a:pt x="13628" y="4909"/>
                  </a:lnTo>
                  <a:lnTo>
                    <a:pt x="13666" y="4739"/>
                  </a:lnTo>
                  <a:lnTo>
                    <a:pt x="13704" y="4720"/>
                  </a:lnTo>
                  <a:lnTo>
                    <a:pt x="13837" y="4606"/>
                  </a:lnTo>
                  <a:lnTo>
                    <a:pt x="14007" y="4511"/>
                  </a:lnTo>
                  <a:lnTo>
                    <a:pt x="14349" y="4379"/>
                  </a:lnTo>
                  <a:lnTo>
                    <a:pt x="14538" y="4303"/>
                  </a:lnTo>
                  <a:lnTo>
                    <a:pt x="14690" y="4208"/>
                  </a:lnTo>
                  <a:lnTo>
                    <a:pt x="14822" y="4094"/>
                  </a:lnTo>
                  <a:lnTo>
                    <a:pt x="14898" y="4018"/>
                  </a:lnTo>
                  <a:lnTo>
                    <a:pt x="14955" y="3943"/>
                  </a:lnTo>
                  <a:lnTo>
                    <a:pt x="15031" y="3810"/>
                  </a:lnTo>
                  <a:lnTo>
                    <a:pt x="15088" y="3658"/>
                  </a:lnTo>
                  <a:lnTo>
                    <a:pt x="15107" y="3526"/>
                  </a:lnTo>
                  <a:lnTo>
                    <a:pt x="15126" y="3374"/>
                  </a:lnTo>
                  <a:lnTo>
                    <a:pt x="15126" y="3222"/>
                  </a:lnTo>
                  <a:lnTo>
                    <a:pt x="15088" y="3071"/>
                  </a:lnTo>
                  <a:lnTo>
                    <a:pt x="15031" y="2938"/>
                  </a:lnTo>
                  <a:lnTo>
                    <a:pt x="14974" y="2786"/>
                  </a:lnTo>
                  <a:lnTo>
                    <a:pt x="15069" y="2654"/>
                  </a:lnTo>
                  <a:lnTo>
                    <a:pt x="15107" y="2578"/>
                  </a:lnTo>
                  <a:lnTo>
                    <a:pt x="15145" y="2502"/>
                  </a:lnTo>
                  <a:lnTo>
                    <a:pt x="15202" y="2369"/>
                  </a:lnTo>
                  <a:lnTo>
                    <a:pt x="15277" y="2275"/>
                  </a:lnTo>
                  <a:lnTo>
                    <a:pt x="15353" y="2218"/>
                  </a:lnTo>
                  <a:lnTo>
                    <a:pt x="15448" y="2180"/>
                  </a:lnTo>
                  <a:lnTo>
                    <a:pt x="15656" y="2085"/>
                  </a:lnTo>
                  <a:lnTo>
                    <a:pt x="15770" y="2028"/>
                  </a:lnTo>
                  <a:lnTo>
                    <a:pt x="15884" y="1915"/>
                  </a:lnTo>
                  <a:lnTo>
                    <a:pt x="15979" y="1782"/>
                  </a:lnTo>
                  <a:lnTo>
                    <a:pt x="16073" y="1649"/>
                  </a:lnTo>
                  <a:lnTo>
                    <a:pt x="16130" y="1517"/>
                  </a:lnTo>
                  <a:lnTo>
                    <a:pt x="16187" y="1384"/>
                  </a:lnTo>
                  <a:lnTo>
                    <a:pt x="16206" y="1251"/>
                  </a:lnTo>
                  <a:lnTo>
                    <a:pt x="16225" y="1100"/>
                  </a:lnTo>
                  <a:lnTo>
                    <a:pt x="16206" y="967"/>
                  </a:lnTo>
                  <a:lnTo>
                    <a:pt x="16187" y="834"/>
                  </a:lnTo>
                  <a:lnTo>
                    <a:pt x="16149" y="702"/>
                  </a:lnTo>
                  <a:lnTo>
                    <a:pt x="16092" y="588"/>
                  </a:lnTo>
                  <a:lnTo>
                    <a:pt x="16017" y="474"/>
                  </a:lnTo>
                  <a:lnTo>
                    <a:pt x="15922" y="360"/>
                  </a:lnTo>
                  <a:lnTo>
                    <a:pt x="15808" y="266"/>
                  </a:lnTo>
                  <a:lnTo>
                    <a:pt x="15694" y="171"/>
                  </a:lnTo>
                  <a:lnTo>
                    <a:pt x="15562" y="76"/>
                  </a:lnTo>
                  <a:lnTo>
                    <a:pt x="15410" y="19"/>
                  </a:lnTo>
                  <a:lnTo>
                    <a:pt x="1535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99400" y="5145375"/>
              <a:ext cx="104275" cy="61625"/>
            </a:xfrm>
            <a:custGeom>
              <a:avLst/>
              <a:gdLst/>
              <a:ahLst/>
              <a:cxnLst/>
              <a:rect l="l" t="t" r="r" b="b"/>
              <a:pathLst>
                <a:path w="4171" h="2465" fill="none" extrusionOk="0">
                  <a:moveTo>
                    <a:pt x="1915" y="2465"/>
                  </a:moveTo>
                  <a:lnTo>
                    <a:pt x="1915" y="2465"/>
                  </a:lnTo>
                  <a:lnTo>
                    <a:pt x="1801" y="2465"/>
                  </a:lnTo>
                  <a:lnTo>
                    <a:pt x="1688" y="2446"/>
                  </a:lnTo>
                  <a:lnTo>
                    <a:pt x="1688" y="2446"/>
                  </a:lnTo>
                  <a:lnTo>
                    <a:pt x="1252" y="2332"/>
                  </a:lnTo>
                  <a:lnTo>
                    <a:pt x="835" y="2218"/>
                  </a:lnTo>
                  <a:lnTo>
                    <a:pt x="418" y="2067"/>
                  </a:lnTo>
                  <a:lnTo>
                    <a:pt x="1" y="1915"/>
                  </a:lnTo>
                  <a:lnTo>
                    <a:pt x="1" y="1915"/>
                  </a:lnTo>
                  <a:lnTo>
                    <a:pt x="190" y="1839"/>
                  </a:lnTo>
                  <a:lnTo>
                    <a:pt x="399" y="1783"/>
                  </a:lnTo>
                  <a:lnTo>
                    <a:pt x="835" y="1707"/>
                  </a:lnTo>
                  <a:lnTo>
                    <a:pt x="1252" y="1612"/>
                  </a:lnTo>
                  <a:lnTo>
                    <a:pt x="1422" y="1555"/>
                  </a:lnTo>
                  <a:lnTo>
                    <a:pt x="1593" y="1479"/>
                  </a:lnTo>
                  <a:lnTo>
                    <a:pt x="1593" y="1479"/>
                  </a:lnTo>
                  <a:lnTo>
                    <a:pt x="1745" y="1385"/>
                  </a:lnTo>
                  <a:lnTo>
                    <a:pt x="1896" y="1252"/>
                  </a:lnTo>
                  <a:lnTo>
                    <a:pt x="2048" y="1119"/>
                  </a:lnTo>
                  <a:lnTo>
                    <a:pt x="2180" y="968"/>
                  </a:lnTo>
                  <a:lnTo>
                    <a:pt x="2180" y="968"/>
                  </a:lnTo>
                  <a:lnTo>
                    <a:pt x="2313" y="816"/>
                  </a:lnTo>
                  <a:lnTo>
                    <a:pt x="2465" y="683"/>
                  </a:lnTo>
                  <a:lnTo>
                    <a:pt x="2616" y="570"/>
                  </a:lnTo>
                  <a:lnTo>
                    <a:pt x="2768" y="475"/>
                  </a:lnTo>
                  <a:lnTo>
                    <a:pt x="2939" y="399"/>
                  </a:lnTo>
                  <a:lnTo>
                    <a:pt x="3128" y="323"/>
                  </a:lnTo>
                  <a:lnTo>
                    <a:pt x="3318" y="266"/>
                  </a:lnTo>
                  <a:lnTo>
                    <a:pt x="3526" y="209"/>
                  </a:lnTo>
                  <a:lnTo>
                    <a:pt x="3526" y="209"/>
                  </a:lnTo>
                  <a:lnTo>
                    <a:pt x="3792" y="134"/>
                  </a:lnTo>
                  <a:lnTo>
                    <a:pt x="3943" y="77"/>
                  </a:lnTo>
                  <a:lnTo>
                    <a:pt x="4076" y="1"/>
                  </a:lnTo>
                  <a:lnTo>
                    <a:pt x="4076" y="1"/>
                  </a:lnTo>
                  <a:lnTo>
                    <a:pt x="4152" y="153"/>
                  </a:lnTo>
                  <a:lnTo>
                    <a:pt x="4171" y="304"/>
                  </a:lnTo>
                  <a:lnTo>
                    <a:pt x="4171" y="437"/>
                  </a:lnTo>
                  <a:lnTo>
                    <a:pt x="4152" y="570"/>
                  </a:lnTo>
                  <a:lnTo>
                    <a:pt x="4076" y="702"/>
                  </a:lnTo>
                  <a:lnTo>
                    <a:pt x="4000" y="835"/>
                  </a:lnTo>
                  <a:lnTo>
                    <a:pt x="3886" y="930"/>
                  </a:lnTo>
                  <a:lnTo>
                    <a:pt x="3754" y="1024"/>
                  </a:lnTo>
                  <a:lnTo>
                    <a:pt x="3754" y="1024"/>
                  </a:lnTo>
                  <a:lnTo>
                    <a:pt x="3583" y="1100"/>
                  </a:lnTo>
                  <a:lnTo>
                    <a:pt x="3431" y="1176"/>
                  </a:lnTo>
                  <a:lnTo>
                    <a:pt x="3109" y="1309"/>
                  </a:lnTo>
                  <a:lnTo>
                    <a:pt x="3109" y="1309"/>
                  </a:lnTo>
                  <a:lnTo>
                    <a:pt x="3166" y="949"/>
                  </a:lnTo>
                  <a:lnTo>
                    <a:pt x="3166" y="949"/>
                  </a:lnTo>
                  <a:lnTo>
                    <a:pt x="3166" y="873"/>
                  </a:lnTo>
                  <a:lnTo>
                    <a:pt x="3109" y="797"/>
                  </a:lnTo>
                  <a:lnTo>
                    <a:pt x="3052" y="759"/>
                  </a:lnTo>
                  <a:lnTo>
                    <a:pt x="2977" y="740"/>
                  </a:lnTo>
                  <a:lnTo>
                    <a:pt x="2977" y="740"/>
                  </a:lnTo>
                  <a:lnTo>
                    <a:pt x="2939" y="759"/>
                  </a:lnTo>
                  <a:lnTo>
                    <a:pt x="2901" y="778"/>
                  </a:lnTo>
                  <a:lnTo>
                    <a:pt x="2863" y="816"/>
                  </a:lnTo>
                  <a:lnTo>
                    <a:pt x="2844" y="873"/>
                  </a:lnTo>
                  <a:lnTo>
                    <a:pt x="2844" y="873"/>
                  </a:lnTo>
                  <a:lnTo>
                    <a:pt x="2768" y="1385"/>
                  </a:lnTo>
                  <a:lnTo>
                    <a:pt x="2711" y="1650"/>
                  </a:lnTo>
                  <a:lnTo>
                    <a:pt x="2635" y="1915"/>
                  </a:lnTo>
                  <a:lnTo>
                    <a:pt x="2578" y="2029"/>
                  </a:lnTo>
                  <a:lnTo>
                    <a:pt x="2522" y="2124"/>
                  </a:lnTo>
                  <a:lnTo>
                    <a:pt x="2446" y="2218"/>
                  </a:lnTo>
                  <a:lnTo>
                    <a:pt x="2370" y="2313"/>
                  </a:lnTo>
                  <a:lnTo>
                    <a:pt x="2275" y="2370"/>
                  </a:lnTo>
                  <a:lnTo>
                    <a:pt x="2180" y="2427"/>
                  </a:lnTo>
                  <a:lnTo>
                    <a:pt x="2048" y="2465"/>
                  </a:lnTo>
                  <a:lnTo>
                    <a:pt x="1915" y="246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59175" y="5116475"/>
              <a:ext cx="258275" cy="136500"/>
            </a:xfrm>
            <a:custGeom>
              <a:avLst/>
              <a:gdLst/>
              <a:ahLst/>
              <a:cxnLst/>
              <a:rect l="l" t="t" r="r" b="b"/>
              <a:pathLst>
                <a:path w="10331" h="5460" fill="none" extrusionOk="0">
                  <a:moveTo>
                    <a:pt x="1574" y="3185"/>
                  </a:moveTo>
                  <a:lnTo>
                    <a:pt x="1574" y="3185"/>
                  </a:lnTo>
                  <a:lnTo>
                    <a:pt x="1289" y="2958"/>
                  </a:lnTo>
                  <a:lnTo>
                    <a:pt x="1289" y="2958"/>
                  </a:lnTo>
                  <a:lnTo>
                    <a:pt x="778" y="2578"/>
                  </a:lnTo>
                  <a:lnTo>
                    <a:pt x="531" y="2389"/>
                  </a:lnTo>
                  <a:lnTo>
                    <a:pt x="323" y="2180"/>
                  </a:lnTo>
                  <a:lnTo>
                    <a:pt x="247" y="2067"/>
                  </a:lnTo>
                  <a:lnTo>
                    <a:pt x="171" y="1953"/>
                  </a:lnTo>
                  <a:lnTo>
                    <a:pt x="95" y="1820"/>
                  </a:lnTo>
                  <a:lnTo>
                    <a:pt x="57" y="1688"/>
                  </a:lnTo>
                  <a:lnTo>
                    <a:pt x="19" y="1555"/>
                  </a:lnTo>
                  <a:lnTo>
                    <a:pt x="0" y="1384"/>
                  </a:lnTo>
                  <a:lnTo>
                    <a:pt x="0" y="1214"/>
                  </a:lnTo>
                  <a:lnTo>
                    <a:pt x="19" y="1043"/>
                  </a:lnTo>
                  <a:lnTo>
                    <a:pt x="19" y="1043"/>
                  </a:lnTo>
                  <a:lnTo>
                    <a:pt x="57" y="778"/>
                  </a:lnTo>
                  <a:lnTo>
                    <a:pt x="76" y="531"/>
                  </a:lnTo>
                  <a:lnTo>
                    <a:pt x="76" y="285"/>
                  </a:lnTo>
                  <a:lnTo>
                    <a:pt x="38" y="39"/>
                  </a:lnTo>
                  <a:lnTo>
                    <a:pt x="38" y="39"/>
                  </a:lnTo>
                  <a:lnTo>
                    <a:pt x="38" y="1"/>
                  </a:lnTo>
                  <a:lnTo>
                    <a:pt x="38" y="1"/>
                  </a:lnTo>
                  <a:lnTo>
                    <a:pt x="133" y="39"/>
                  </a:lnTo>
                  <a:lnTo>
                    <a:pt x="228" y="77"/>
                  </a:lnTo>
                  <a:lnTo>
                    <a:pt x="304" y="133"/>
                  </a:lnTo>
                  <a:lnTo>
                    <a:pt x="361" y="209"/>
                  </a:lnTo>
                  <a:lnTo>
                    <a:pt x="417" y="323"/>
                  </a:lnTo>
                  <a:lnTo>
                    <a:pt x="436" y="456"/>
                  </a:lnTo>
                  <a:lnTo>
                    <a:pt x="436" y="607"/>
                  </a:lnTo>
                  <a:lnTo>
                    <a:pt x="417" y="816"/>
                  </a:lnTo>
                  <a:lnTo>
                    <a:pt x="417" y="816"/>
                  </a:lnTo>
                  <a:lnTo>
                    <a:pt x="417" y="929"/>
                  </a:lnTo>
                  <a:lnTo>
                    <a:pt x="436" y="1024"/>
                  </a:lnTo>
                  <a:lnTo>
                    <a:pt x="474" y="1100"/>
                  </a:lnTo>
                  <a:lnTo>
                    <a:pt x="531" y="1176"/>
                  </a:lnTo>
                  <a:lnTo>
                    <a:pt x="588" y="1252"/>
                  </a:lnTo>
                  <a:lnTo>
                    <a:pt x="683" y="1309"/>
                  </a:lnTo>
                  <a:lnTo>
                    <a:pt x="853" y="1384"/>
                  </a:lnTo>
                  <a:lnTo>
                    <a:pt x="853" y="1384"/>
                  </a:lnTo>
                  <a:lnTo>
                    <a:pt x="948" y="1403"/>
                  </a:lnTo>
                  <a:lnTo>
                    <a:pt x="1024" y="1403"/>
                  </a:lnTo>
                  <a:lnTo>
                    <a:pt x="1024" y="1403"/>
                  </a:lnTo>
                  <a:lnTo>
                    <a:pt x="1251" y="1384"/>
                  </a:lnTo>
                  <a:lnTo>
                    <a:pt x="1479" y="1365"/>
                  </a:lnTo>
                  <a:lnTo>
                    <a:pt x="1479" y="1365"/>
                  </a:lnTo>
                  <a:lnTo>
                    <a:pt x="1593" y="1346"/>
                  </a:lnTo>
                  <a:lnTo>
                    <a:pt x="1593" y="1346"/>
                  </a:lnTo>
                  <a:lnTo>
                    <a:pt x="1706" y="1365"/>
                  </a:lnTo>
                  <a:lnTo>
                    <a:pt x="1820" y="1384"/>
                  </a:lnTo>
                  <a:lnTo>
                    <a:pt x="1934" y="1422"/>
                  </a:lnTo>
                  <a:lnTo>
                    <a:pt x="2028" y="1479"/>
                  </a:lnTo>
                  <a:lnTo>
                    <a:pt x="2123" y="1536"/>
                  </a:lnTo>
                  <a:lnTo>
                    <a:pt x="2199" y="1612"/>
                  </a:lnTo>
                  <a:lnTo>
                    <a:pt x="2351" y="1782"/>
                  </a:lnTo>
                  <a:lnTo>
                    <a:pt x="2483" y="1991"/>
                  </a:lnTo>
                  <a:lnTo>
                    <a:pt x="2597" y="2199"/>
                  </a:lnTo>
                  <a:lnTo>
                    <a:pt x="2806" y="2616"/>
                  </a:lnTo>
                  <a:lnTo>
                    <a:pt x="2806" y="2616"/>
                  </a:lnTo>
                  <a:lnTo>
                    <a:pt x="2900" y="2806"/>
                  </a:lnTo>
                  <a:lnTo>
                    <a:pt x="2976" y="2920"/>
                  </a:lnTo>
                  <a:lnTo>
                    <a:pt x="3033" y="3014"/>
                  </a:lnTo>
                  <a:lnTo>
                    <a:pt x="3128" y="3090"/>
                  </a:lnTo>
                  <a:lnTo>
                    <a:pt x="3223" y="3166"/>
                  </a:lnTo>
                  <a:lnTo>
                    <a:pt x="3317" y="3204"/>
                  </a:lnTo>
                  <a:lnTo>
                    <a:pt x="3431" y="3223"/>
                  </a:lnTo>
                  <a:lnTo>
                    <a:pt x="3431" y="3223"/>
                  </a:lnTo>
                  <a:lnTo>
                    <a:pt x="3526" y="3204"/>
                  </a:lnTo>
                  <a:lnTo>
                    <a:pt x="3526" y="3204"/>
                  </a:lnTo>
                  <a:lnTo>
                    <a:pt x="3696" y="3166"/>
                  </a:lnTo>
                  <a:lnTo>
                    <a:pt x="3867" y="3109"/>
                  </a:lnTo>
                  <a:lnTo>
                    <a:pt x="4019" y="3052"/>
                  </a:lnTo>
                  <a:lnTo>
                    <a:pt x="4170" y="3033"/>
                  </a:lnTo>
                  <a:lnTo>
                    <a:pt x="4170" y="3033"/>
                  </a:lnTo>
                  <a:lnTo>
                    <a:pt x="4303" y="3052"/>
                  </a:lnTo>
                  <a:lnTo>
                    <a:pt x="4417" y="3109"/>
                  </a:lnTo>
                  <a:lnTo>
                    <a:pt x="4549" y="3223"/>
                  </a:lnTo>
                  <a:lnTo>
                    <a:pt x="4663" y="3412"/>
                  </a:lnTo>
                  <a:lnTo>
                    <a:pt x="4663" y="3412"/>
                  </a:lnTo>
                  <a:lnTo>
                    <a:pt x="4758" y="3602"/>
                  </a:lnTo>
                  <a:lnTo>
                    <a:pt x="4834" y="3810"/>
                  </a:lnTo>
                  <a:lnTo>
                    <a:pt x="4909" y="4019"/>
                  </a:lnTo>
                  <a:lnTo>
                    <a:pt x="4966" y="4114"/>
                  </a:lnTo>
                  <a:lnTo>
                    <a:pt x="5042" y="4208"/>
                  </a:lnTo>
                  <a:lnTo>
                    <a:pt x="5042" y="4208"/>
                  </a:lnTo>
                  <a:lnTo>
                    <a:pt x="5194" y="4360"/>
                  </a:lnTo>
                  <a:lnTo>
                    <a:pt x="5364" y="4474"/>
                  </a:lnTo>
                  <a:lnTo>
                    <a:pt x="5535" y="4531"/>
                  </a:lnTo>
                  <a:lnTo>
                    <a:pt x="5705" y="4550"/>
                  </a:lnTo>
                  <a:lnTo>
                    <a:pt x="5705" y="4550"/>
                  </a:lnTo>
                  <a:lnTo>
                    <a:pt x="5895" y="4531"/>
                  </a:lnTo>
                  <a:lnTo>
                    <a:pt x="6103" y="4474"/>
                  </a:lnTo>
                  <a:lnTo>
                    <a:pt x="6103" y="4474"/>
                  </a:lnTo>
                  <a:lnTo>
                    <a:pt x="6388" y="4379"/>
                  </a:lnTo>
                  <a:lnTo>
                    <a:pt x="6615" y="4265"/>
                  </a:lnTo>
                  <a:lnTo>
                    <a:pt x="6881" y="4171"/>
                  </a:lnTo>
                  <a:lnTo>
                    <a:pt x="7013" y="4133"/>
                  </a:lnTo>
                  <a:lnTo>
                    <a:pt x="7184" y="4114"/>
                  </a:lnTo>
                  <a:lnTo>
                    <a:pt x="7184" y="4114"/>
                  </a:lnTo>
                  <a:lnTo>
                    <a:pt x="7316" y="4114"/>
                  </a:lnTo>
                  <a:lnTo>
                    <a:pt x="7316" y="4114"/>
                  </a:lnTo>
                  <a:lnTo>
                    <a:pt x="7525" y="4114"/>
                  </a:lnTo>
                  <a:lnTo>
                    <a:pt x="7752" y="4152"/>
                  </a:lnTo>
                  <a:lnTo>
                    <a:pt x="7752" y="4152"/>
                  </a:lnTo>
                  <a:lnTo>
                    <a:pt x="7961" y="4171"/>
                  </a:lnTo>
                  <a:lnTo>
                    <a:pt x="8188" y="4189"/>
                  </a:lnTo>
                  <a:lnTo>
                    <a:pt x="8188" y="4189"/>
                  </a:lnTo>
                  <a:lnTo>
                    <a:pt x="8359" y="4171"/>
                  </a:lnTo>
                  <a:lnTo>
                    <a:pt x="8359" y="4171"/>
                  </a:lnTo>
                  <a:lnTo>
                    <a:pt x="8492" y="4152"/>
                  </a:lnTo>
                  <a:lnTo>
                    <a:pt x="8624" y="4095"/>
                  </a:lnTo>
                  <a:lnTo>
                    <a:pt x="8738" y="4038"/>
                  </a:lnTo>
                  <a:lnTo>
                    <a:pt x="8833" y="3943"/>
                  </a:lnTo>
                  <a:lnTo>
                    <a:pt x="8927" y="3848"/>
                  </a:lnTo>
                  <a:lnTo>
                    <a:pt x="8984" y="3754"/>
                  </a:lnTo>
                  <a:lnTo>
                    <a:pt x="9117" y="3488"/>
                  </a:lnTo>
                  <a:lnTo>
                    <a:pt x="9117" y="3488"/>
                  </a:lnTo>
                  <a:lnTo>
                    <a:pt x="9174" y="3393"/>
                  </a:lnTo>
                  <a:lnTo>
                    <a:pt x="9231" y="3318"/>
                  </a:lnTo>
                  <a:lnTo>
                    <a:pt x="9307" y="3242"/>
                  </a:lnTo>
                  <a:lnTo>
                    <a:pt x="9401" y="3185"/>
                  </a:lnTo>
                  <a:lnTo>
                    <a:pt x="9401" y="3185"/>
                  </a:lnTo>
                  <a:lnTo>
                    <a:pt x="9401" y="3242"/>
                  </a:lnTo>
                  <a:lnTo>
                    <a:pt x="9420" y="3299"/>
                  </a:lnTo>
                  <a:lnTo>
                    <a:pt x="9439" y="3337"/>
                  </a:lnTo>
                  <a:lnTo>
                    <a:pt x="9496" y="3374"/>
                  </a:lnTo>
                  <a:lnTo>
                    <a:pt x="9496" y="3374"/>
                  </a:lnTo>
                  <a:lnTo>
                    <a:pt x="9913" y="3526"/>
                  </a:lnTo>
                  <a:lnTo>
                    <a:pt x="10330" y="3678"/>
                  </a:lnTo>
                  <a:lnTo>
                    <a:pt x="10330" y="3678"/>
                  </a:lnTo>
                  <a:lnTo>
                    <a:pt x="9818" y="4019"/>
                  </a:lnTo>
                  <a:lnTo>
                    <a:pt x="9288" y="4360"/>
                  </a:lnTo>
                  <a:lnTo>
                    <a:pt x="8757" y="4663"/>
                  </a:lnTo>
                  <a:lnTo>
                    <a:pt x="8226" y="4929"/>
                  </a:lnTo>
                  <a:lnTo>
                    <a:pt x="7961" y="5042"/>
                  </a:lnTo>
                  <a:lnTo>
                    <a:pt x="7696" y="5137"/>
                  </a:lnTo>
                  <a:lnTo>
                    <a:pt x="7430" y="5232"/>
                  </a:lnTo>
                  <a:lnTo>
                    <a:pt x="7146" y="5308"/>
                  </a:lnTo>
                  <a:lnTo>
                    <a:pt x="6881" y="5365"/>
                  </a:lnTo>
                  <a:lnTo>
                    <a:pt x="6596" y="5421"/>
                  </a:lnTo>
                  <a:lnTo>
                    <a:pt x="6331" y="5440"/>
                  </a:lnTo>
                  <a:lnTo>
                    <a:pt x="6047" y="5459"/>
                  </a:lnTo>
                  <a:lnTo>
                    <a:pt x="6047" y="5459"/>
                  </a:lnTo>
                  <a:lnTo>
                    <a:pt x="5781" y="5440"/>
                  </a:lnTo>
                  <a:lnTo>
                    <a:pt x="5516" y="5421"/>
                  </a:lnTo>
                  <a:lnTo>
                    <a:pt x="5232" y="5365"/>
                  </a:lnTo>
                  <a:lnTo>
                    <a:pt x="4966" y="5308"/>
                  </a:lnTo>
                  <a:lnTo>
                    <a:pt x="4682" y="5213"/>
                  </a:lnTo>
                  <a:lnTo>
                    <a:pt x="4398" y="5118"/>
                  </a:lnTo>
                  <a:lnTo>
                    <a:pt x="4132" y="4986"/>
                  </a:lnTo>
                  <a:lnTo>
                    <a:pt x="3848" y="4834"/>
                  </a:lnTo>
                  <a:lnTo>
                    <a:pt x="3848" y="4834"/>
                  </a:lnTo>
                  <a:lnTo>
                    <a:pt x="3431" y="4569"/>
                  </a:lnTo>
                  <a:lnTo>
                    <a:pt x="3014" y="4284"/>
                  </a:lnTo>
                  <a:lnTo>
                    <a:pt x="2616" y="4000"/>
                  </a:lnTo>
                  <a:lnTo>
                    <a:pt x="2237" y="3697"/>
                  </a:lnTo>
                  <a:lnTo>
                    <a:pt x="2237" y="3697"/>
                  </a:lnTo>
                  <a:lnTo>
                    <a:pt x="2445" y="3754"/>
                  </a:lnTo>
                  <a:lnTo>
                    <a:pt x="2673" y="3810"/>
                  </a:lnTo>
                  <a:lnTo>
                    <a:pt x="2900" y="3829"/>
                  </a:lnTo>
                  <a:lnTo>
                    <a:pt x="3147" y="3829"/>
                  </a:lnTo>
                  <a:lnTo>
                    <a:pt x="3147" y="3829"/>
                  </a:lnTo>
                  <a:lnTo>
                    <a:pt x="3412" y="3829"/>
                  </a:lnTo>
                  <a:lnTo>
                    <a:pt x="3677" y="3810"/>
                  </a:lnTo>
                  <a:lnTo>
                    <a:pt x="3924" y="3773"/>
                  </a:lnTo>
                  <a:lnTo>
                    <a:pt x="4170" y="3716"/>
                  </a:lnTo>
                  <a:lnTo>
                    <a:pt x="4170" y="3716"/>
                  </a:lnTo>
                  <a:lnTo>
                    <a:pt x="4227" y="3697"/>
                  </a:lnTo>
                  <a:lnTo>
                    <a:pt x="4265" y="3640"/>
                  </a:lnTo>
                  <a:lnTo>
                    <a:pt x="4284" y="3602"/>
                  </a:lnTo>
                  <a:lnTo>
                    <a:pt x="4284" y="3545"/>
                  </a:lnTo>
                  <a:lnTo>
                    <a:pt x="4265" y="3488"/>
                  </a:lnTo>
                  <a:lnTo>
                    <a:pt x="4227" y="3431"/>
                  </a:lnTo>
                  <a:lnTo>
                    <a:pt x="4189" y="3412"/>
                  </a:lnTo>
                  <a:lnTo>
                    <a:pt x="4132" y="3393"/>
                  </a:lnTo>
                  <a:lnTo>
                    <a:pt x="4132" y="3393"/>
                  </a:lnTo>
                  <a:lnTo>
                    <a:pt x="4094" y="3393"/>
                  </a:lnTo>
                  <a:lnTo>
                    <a:pt x="4094" y="3393"/>
                  </a:lnTo>
                  <a:lnTo>
                    <a:pt x="3639" y="3469"/>
                  </a:lnTo>
                  <a:lnTo>
                    <a:pt x="3412" y="3488"/>
                  </a:lnTo>
                  <a:lnTo>
                    <a:pt x="3166" y="3507"/>
                  </a:lnTo>
                  <a:lnTo>
                    <a:pt x="3166" y="3507"/>
                  </a:lnTo>
                  <a:lnTo>
                    <a:pt x="2900" y="3488"/>
                  </a:lnTo>
                  <a:lnTo>
                    <a:pt x="2635" y="3450"/>
                  </a:lnTo>
                  <a:lnTo>
                    <a:pt x="2370" y="3393"/>
                  </a:lnTo>
                  <a:lnTo>
                    <a:pt x="2123" y="3299"/>
                  </a:lnTo>
                  <a:lnTo>
                    <a:pt x="2123" y="3299"/>
                  </a:lnTo>
                  <a:lnTo>
                    <a:pt x="2028" y="3242"/>
                  </a:lnTo>
                  <a:lnTo>
                    <a:pt x="1953" y="3166"/>
                  </a:lnTo>
                  <a:lnTo>
                    <a:pt x="1896" y="3071"/>
                  </a:lnTo>
                  <a:lnTo>
                    <a:pt x="1858" y="2976"/>
                  </a:lnTo>
                  <a:lnTo>
                    <a:pt x="1820" y="2863"/>
                  </a:lnTo>
                  <a:lnTo>
                    <a:pt x="1801" y="2749"/>
                  </a:lnTo>
                  <a:lnTo>
                    <a:pt x="1763" y="2484"/>
                  </a:lnTo>
                  <a:lnTo>
                    <a:pt x="1763" y="1953"/>
                  </a:lnTo>
                  <a:lnTo>
                    <a:pt x="1744" y="1726"/>
                  </a:lnTo>
                  <a:lnTo>
                    <a:pt x="1725" y="1631"/>
                  </a:lnTo>
                  <a:lnTo>
                    <a:pt x="1706" y="1536"/>
                  </a:lnTo>
                  <a:lnTo>
                    <a:pt x="1706" y="1536"/>
                  </a:lnTo>
                  <a:lnTo>
                    <a:pt x="1668" y="1479"/>
                  </a:lnTo>
                  <a:lnTo>
                    <a:pt x="1649" y="1441"/>
                  </a:lnTo>
                  <a:lnTo>
                    <a:pt x="1593" y="1422"/>
                  </a:lnTo>
                  <a:lnTo>
                    <a:pt x="1536" y="1403"/>
                  </a:lnTo>
                  <a:lnTo>
                    <a:pt x="1498" y="1403"/>
                  </a:lnTo>
                  <a:lnTo>
                    <a:pt x="1498" y="1403"/>
                  </a:lnTo>
                  <a:lnTo>
                    <a:pt x="1498" y="1403"/>
                  </a:lnTo>
                  <a:lnTo>
                    <a:pt x="1498" y="1403"/>
                  </a:lnTo>
                  <a:lnTo>
                    <a:pt x="1422" y="1422"/>
                  </a:lnTo>
                  <a:lnTo>
                    <a:pt x="1384" y="1460"/>
                  </a:lnTo>
                  <a:lnTo>
                    <a:pt x="1346" y="1498"/>
                  </a:lnTo>
                  <a:lnTo>
                    <a:pt x="1346" y="1498"/>
                  </a:lnTo>
                  <a:lnTo>
                    <a:pt x="1346" y="1517"/>
                  </a:lnTo>
                  <a:lnTo>
                    <a:pt x="1346" y="1517"/>
                  </a:lnTo>
                  <a:lnTo>
                    <a:pt x="1327" y="1593"/>
                  </a:lnTo>
                  <a:lnTo>
                    <a:pt x="1327" y="1669"/>
                  </a:lnTo>
                  <a:lnTo>
                    <a:pt x="1365" y="1726"/>
                  </a:lnTo>
                  <a:lnTo>
                    <a:pt x="1422" y="1763"/>
                  </a:lnTo>
                  <a:lnTo>
                    <a:pt x="1422" y="1763"/>
                  </a:lnTo>
                  <a:lnTo>
                    <a:pt x="1441" y="1915"/>
                  </a:lnTo>
                  <a:lnTo>
                    <a:pt x="1460" y="2105"/>
                  </a:lnTo>
                  <a:lnTo>
                    <a:pt x="1460" y="2484"/>
                  </a:lnTo>
                  <a:lnTo>
                    <a:pt x="1479" y="2654"/>
                  </a:lnTo>
                  <a:lnTo>
                    <a:pt x="1498" y="2844"/>
                  </a:lnTo>
                  <a:lnTo>
                    <a:pt x="1517" y="3014"/>
                  </a:lnTo>
                  <a:lnTo>
                    <a:pt x="1574" y="318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34050" y="5070525"/>
              <a:ext cx="405650" cy="191450"/>
            </a:xfrm>
            <a:custGeom>
              <a:avLst/>
              <a:gdLst/>
              <a:ahLst/>
              <a:cxnLst/>
              <a:rect l="l" t="t" r="r" b="b"/>
              <a:pathLst>
                <a:path w="16226" h="7658" fill="none" extrusionOk="0">
                  <a:moveTo>
                    <a:pt x="15353" y="0"/>
                  </a:moveTo>
                  <a:lnTo>
                    <a:pt x="15353" y="0"/>
                  </a:lnTo>
                  <a:lnTo>
                    <a:pt x="15296" y="19"/>
                  </a:lnTo>
                  <a:lnTo>
                    <a:pt x="15258" y="38"/>
                  </a:lnTo>
                  <a:lnTo>
                    <a:pt x="15239" y="95"/>
                  </a:lnTo>
                  <a:lnTo>
                    <a:pt x="15221" y="133"/>
                  </a:lnTo>
                  <a:lnTo>
                    <a:pt x="15221" y="190"/>
                  </a:lnTo>
                  <a:lnTo>
                    <a:pt x="15239" y="247"/>
                  </a:lnTo>
                  <a:lnTo>
                    <a:pt x="15277" y="304"/>
                  </a:lnTo>
                  <a:lnTo>
                    <a:pt x="15334" y="341"/>
                  </a:lnTo>
                  <a:lnTo>
                    <a:pt x="15334" y="341"/>
                  </a:lnTo>
                  <a:lnTo>
                    <a:pt x="15486" y="417"/>
                  </a:lnTo>
                  <a:lnTo>
                    <a:pt x="15619" y="512"/>
                  </a:lnTo>
                  <a:lnTo>
                    <a:pt x="15732" y="626"/>
                  </a:lnTo>
                  <a:lnTo>
                    <a:pt x="15808" y="739"/>
                  </a:lnTo>
                  <a:lnTo>
                    <a:pt x="15846" y="872"/>
                  </a:lnTo>
                  <a:lnTo>
                    <a:pt x="15884" y="986"/>
                  </a:lnTo>
                  <a:lnTo>
                    <a:pt x="15884" y="1119"/>
                  </a:lnTo>
                  <a:lnTo>
                    <a:pt x="15846" y="1251"/>
                  </a:lnTo>
                  <a:lnTo>
                    <a:pt x="15808" y="1384"/>
                  </a:lnTo>
                  <a:lnTo>
                    <a:pt x="15751" y="1498"/>
                  </a:lnTo>
                  <a:lnTo>
                    <a:pt x="15656" y="1611"/>
                  </a:lnTo>
                  <a:lnTo>
                    <a:pt x="15562" y="1706"/>
                  </a:lnTo>
                  <a:lnTo>
                    <a:pt x="15448" y="1782"/>
                  </a:lnTo>
                  <a:lnTo>
                    <a:pt x="15315" y="1839"/>
                  </a:lnTo>
                  <a:lnTo>
                    <a:pt x="15183" y="1877"/>
                  </a:lnTo>
                  <a:lnTo>
                    <a:pt x="15012" y="1896"/>
                  </a:lnTo>
                  <a:lnTo>
                    <a:pt x="15012" y="1896"/>
                  </a:lnTo>
                  <a:lnTo>
                    <a:pt x="14955" y="1915"/>
                  </a:lnTo>
                  <a:lnTo>
                    <a:pt x="14898" y="1952"/>
                  </a:lnTo>
                  <a:lnTo>
                    <a:pt x="14860" y="2009"/>
                  </a:lnTo>
                  <a:lnTo>
                    <a:pt x="14860" y="2066"/>
                  </a:lnTo>
                  <a:lnTo>
                    <a:pt x="14860" y="2066"/>
                  </a:lnTo>
                  <a:lnTo>
                    <a:pt x="14860" y="2218"/>
                  </a:lnTo>
                  <a:lnTo>
                    <a:pt x="14822" y="2351"/>
                  </a:lnTo>
                  <a:lnTo>
                    <a:pt x="14785" y="2445"/>
                  </a:lnTo>
                  <a:lnTo>
                    <a:pt x="14709" y="2559"/>
                  </a:lnTo>
                  <a:lnTo>
                    <a:pt x="14633" y="2635"/>
                  </a:lnTo>
                  <a:lnTo>
                    <a:pt x="14538" y="2711"/>
                  </a:lnTo>
                  <a:lnTo>
                    <a:pt x="14424" y="2767"/>
                  </a:lnTo>
                  <a:lnTo>
                    <a:pt x="14292" y="2824"/>
                  </a:lnTo>
                  <a:lnTo>
                    <a:pt x="14045" y="2900"/>
                  </a:lnTo>
                  <a:lnTo>
                    <a:pt x="13780" y="2976"/>
                  </a:lnTo>
                  <a:lnTo>
                    <a:pt x="13515" y="3014"/>
                  </a:lnTo>
                  <a:lnTo>
                    <a:pt x="13306" y="3090"/>
                  </a:lnTo>
                  <a:lnTo>
                    <a:pt x="13306" y="3090"/>
                  </a:lnTo>
                  <a:lnTo>
                    <a:pt x="13136" y="3166"/>
                  </a:lnTo>
                  <a:lnTo>
                    <a:pt x="12965" y="3279"/>
                  </a:lnTo>
                  <a:lnTo>
                    <a:pt x="12832" y="3412"/>
                  </a:lnTo>
                  <a:lnTo>
                    <a:pt x="12700" y="3545"/>
                  </a:lnTo>
                  <a:lnTo>
                    <a:pt x="12700" y="3545"/>
                  </a:lnTo>
                  <a:lnTo>
                    <a:pt x="12377" y="3886"/>
                  </a:lnTo>
                  <a:lnTo>
                    <a:pt x="12207" y="4037"/>
                  </a:lnTo>
                  <a:lnTo>
                    <a:pt x="12036" y="4151"/>
                  </a:lnTo>
                  <a:lnTo>
                    <a:pt x="11847" y="4265"/>
                  </a:lnTo>
                  <a:lnTo>
                    <a:pt x="11657" y="4360"/>
                  </a:lnTo>
                  <a:lnTo>
                    <a:pt x="11430" y="4416"/>
                  </a:lnTo>
                  <a:lnTo>
                    <a:pt x="11183" y="4454"/>
                  </a:lnTo>
                  <a:lnTo>
                    <a:pt x="11183" y="4454"/>
                  </a:lnTo>
                  <a:lnTo>
                    <a:pt x="10729" y="4511"/>
                  </a:lnTo>
                  <a:lnTo>
                    <a:pt x="10482" y="4549"/>
                  </a:lnTo>
                  <a:lnTo>
                    <a:pt x="10368" y="4587"/>
                  </a:lnTo>
                  <a:lnTo>
                    <a:pt x="10274" y="4644"/>
                  </a:lnTo>
                  <a:lnTo>
                    <a:pt x="10274" y="4644"/>
                  </a:lnTo>
                  <a:lnTo>
                    <a:pt x="10160" y="4720"/>
                  </a:lnTo>
                  <a:lnTo>
                    <a:pt x="10065" y="4796"/>
                  </a:lnTo>
                  <a:lnTo>
                    <a:pt x="9970" y="4871"/>
                  </a:lnTo>
                  <a:lnTo>
                    <a:pt x="9914" y="4985"/>
                  </a:lnTo>
                  <a:lnTo>
                    <a:pt x="9914" y="4985"/>
                  </a:lnTo>
                  <a:lnTo>
                    <a:pt x="9819" y="5194"/>
                  </a:lnTo>
                  <a:lnTo>
                    <a:pt x="9705" y="5345"/>
                  </a:lnTo>
                  <a:lnTo>
                    <a:pt x="9591" y="5478"/>
                  </a:lnTo>
                  <a:lnTo>
                    <a:pt x="9478" y="5573"/>
                  </a:lnTo>
                  <a:lnTo>
                    <a:pt x="9364" y="5629"/>
                  </a:lnTo>
                  <a:lnTo>
                    <a:pt x="9231" y="5667"/>
                  </a:lnTo>
                  <a:lnTo>
                    <a:pt x="9099" y="5686"/>
                  </a:lnTo>
                  <a:lnTo>
                    <a:pt x="8966" y="5705"/>
                  </a:lnTo>
                  <a:lnTo>
                    <a:pt x="8966" y="5705"/>
                  </a:lnTo>
                  <a:lnTo>
                    <a:pt x="8757" y="5686"/>
                  </a:lnTo>
                  <a:lnTo>
                    <a:pt x="8549" y="5667"/>
                  </a:lnTo>
                  <a:lnTo>
                    <a:pt x="8549" y="5667"/>
                  </a:lnTo>
                  <a:lnTo>
                    <a:pt x="8321" y="5648"/>
                  </a:lnTo>
                  <a:lnTo>
                    <a:pt x="8113" y="5629"/>
                  </a:lnTo>
                  <a:lnTo>
                    <a:pt x="8113" y="5629"/>
                  </a:lnTo>
                  <a:lnTo>
                    <a:pt x="7923" y="5648"/>
                  </a:lnTo>
                  <a:lnTo>
                    <a:pt x="7923" y="5648"/>
                  </a:lnTo>
                  <a:lnTo>
                    <a:pt x="7734" y="5686"/>
                  </a:lnTo>
                  <a:lnTo>
                    <a:pt x="7544" y="5762"/>
                  </a:lnTo>
                  <a:lnTo>
                    <a:pt x="7203" y="5933"/>
                  </a:lnTo>
                  <a:lnTo>
                    <a:pt x="7203" y="5933"/>
                  </a:lnTo>
                  <a:lnTo>
                    <a:pt x="7071" y="5990"/>
                  </a:lnTo>
                  <a:lnTo>
                    <a:pt x="6938" y="6027"/>
                  </a:lnTo>
                  <a:lnTo>
                    <a:pt x="6824" y="6046"/>
                  </a:lnTo>
                  <a:lnTo>
                    <a:pt x="6729" y="6065"/>
                  </a:lnTo>
                  <a:lnTo>
                    <a:pt x="6729" y="6065"/>
                  </a:lnTo>
                  <a:lnTo>
                    <a:pt x="6616" y="6046"/>
                  </a:lnTo>
                  <a:lnTo>
                    <a:pt x="6521" y="6027"/>
                  </a:lnTo>
                  <a:lnTo>
                    <a:pt x="6445" y="5971"/>
                  </a:lnTo>
                  <a:lnTo>
                    <a:pt x="6369" y="5914"/>
                  </a:lnTo>
                  <a:lnTo>
                    <a:pt x="6312" y="5857"/>
                  </a:lnTo>
                  <a:lnTo>
                    <a:pt x="6256" y="5781"/>
                  </a:lnTo>
                  <a:lnTo>
                    <a:pt x="6161" y="5592"/>
                  </a:lnTo>
                  <a:lnTo>
                    <a:pt x="6009" y="5194"/>
                  </a:lnTo>
                  <a:lnTo>
                    <a:pt x="5933" y="5023"/>
                  </a:lnTo>
                  <a:lnTo>
                    <a:pt x="5820" y="4871"/>
                  </a:lnTo>
                  <a:lnTo>
                    <a:pt x="5820" y="4871"/>
                  </a:lnTo>
                  <a:lnTo>
                    <a:pt x="5706" y="4739"/>
                  </a:lnTo>
                  <a:lnTo>
                    <a:pt x="5573" y="4644"/>
                  </a:lnTo>
                  <a:lnTo>
                    <a:pt x="5441" y="4568"/>
                  </a:lnTo>
                  <a:lnTo>
                    <a:pt x="5270" y="4530"/>
                  </a:lnTo>
                  <a:lnTo>
                    <a:pt x="5270" y="4530"/>
                  </a:lnTo>
                  <a:lnTo>
                    <a:pt x="5194" y="4511"/>
                  </a:lnTo>
                  <a:lnTo>
                    <a:pt x="5194" y="4511"/>
                  </a:lnTo>
                  <a:lnTo>
                    <a:pt x="5118" y="4530"/>
                  </a:lnTo>
                  <a:lnTo>
                    <a:pt x="5024" y="4549"/>
                  </a:lnTo>
                  <a:lnTo>
                    <a:pt x="4853" y="4606"/>
                  </a:lnTo>
                  <a:lnTo>
                    <a:pt x="4853" y="4606"/>
                  </a:lnTo>
                  <a:lnTo>
                    <a:pt x="4682" y="4682"/>
                  </a:lnTo>
                  <a:lnTo>
                    <a:pt x="4607" y="4701"/>
                  </a:lnTo>
                  <a:lnTo>
                    <a:pt x="4512" y="4701"/>
                  </a:lnTo>
                  <a:lnTo>
                    <a:pt x="4512" y="4701"/>
                  </a:lnTo>
                  <a:lnTo>
                    <a:pt x="4436" y="4701"/>
                  </a:lnTo>
                  <a:lnTo>
                    <a:pt x="4360" y="4663"/>
                  </a:lnTo>
                  <a:lnTo>
                    <a:pt x="4284" y="4606"/>
                  </a:lnTo>
                  <a:lnTo>
                    <a:pt x="4228" y="4530"/>
                  </a:lnTo>
                  <a:lnTo>
                    <a:pt x="4228" y="4530"/>
                  </a:lnTo>
                  <a:lnTo>
                    <a:pt x="4095" y="4322"/>
                  </a:lnTo>
                  <a:lnTo>
                    <a:pt x="3981" y="4075"/>
                  </a:lnTo>
                  <a:lnTo>
                    <a:pt x="3848" y="3829"/>
                  </a:lnTo>
                  <a:lnTo>
                    <a:pt x="3716" y="3582"/>
                  </a:lnTo>
                  <a:lnTo>
                    <a:pt x="3564" y="3336"/>
                  </a:lnTo>
                  <a:lnTo>
                    <a:pt x="3488" y="3222"/>
                  </a:lnTo>
                  <a:lnTo>
                    <a:pt x="3394" y="3128"/>
                  </a:lnTo>
                  <a:lnTo>
                    <a:pt x="3299" y="3052"/>
                  </a:lnTo>
                  <a:lnTo>
                    <a:pt x="3185" y="2976"/>
                  </a:lnTo>
                  <a:lnTo>
                    <a:pt x="3052" y="2938"/>
                  </a:lnTo>
                  <a:lnTo>
                    <a:pt x="2920" y="2900"/>
                  </a:lnTo>
                  <a:lnTo>
                    <a:pt x="2920" y="2900"/>
                  </a:lnTo>
                  <a:lnTo>
                    <a:pt x="2768" y="2881"/>
                  </a:lnTo>
                  <a:lnTo>
                    <a:pt x="2598" y="2862"/>
                  </a:lnTo>
                  <a:lnTo>
                    <a:pt x="2598" y="2862"/>
                  </a:lnTo>
                  <a:lnTo>
                    <a:pt x="2351" y="2881"/>
                  </a:lnTo>
                  <a:lnTo>
                    <a:pt x="2086" y="2900"/>
                  </a:lnTo>
                  <a:lnTo>
                    <a:pt x="2086" y="2900"/>
                  </a:lnTo>
                  <a:lnTo>
                    <a:pt x="2048" y="2919"/>
                  </a:lnTo>
                  <a:lnTo>
                    <a:pt x="2048" y="2919"/>
                  </a:lnTo>
                  <a:lnTo>
                    <a:pt x="1972" y="2900"/>
                  </a:lnTo>
                  <a:lnTo>
                    <a:pt x="1915" y="2881"/>
                  </a:lnTo>
                  <a:lnTo>
                    <a:pt x="1877" y="2843"/>
                  </a:lnTo>
                  <a:lnTo>
                    <a:pt x="1839" y="2786"/>
                  </a:lnTo>
                  <a:lnTo>
                    <a:pt x="1801" y="2654"/>
                  </a:lnTo>
                  <a:lnTo>
                    <a:pt x="1801" y="2483"/>
                  </a:lnTo>
                  <a:lnTo>
                    <a:pt x="1820" y="2161"/>
                  </a:lnTo>
                  <a:lnTo>
                    <a:pt x="1820" y="2028"/>
                  </a:lnTo>
                  <a:lnTo>
                    <a:pt x="1801" y="1915"/>
                  </a:lnTo>
                  <a:lnTo>
                    <a:pt x="1801" y="1915"/>
                  </a:lnTo>
                  <a:lnTo>
                    <a:pt x="1726" y="1801"/>
                  </a:lnTo>
                  <a:lnTo>
                    <a:pt x="1650" y="1706"/>
                  </a:lnTo>
                  <a:lnTo>
                    <a:pt x="1555" y="1630"/>
                  </a:lnTo>
                  <a:lnTo>
                    <a:pt x="1441" y="1573"/>
                  </a:lnTo>
                  <a:lnTo>
                    <a:pt x="1441" y="1573"/>
                  </a:lnTo>
                  <a:lnTo>
                    <a:pt x="1366" y="1536"/>
                  </a:lnTo>
                  <a:lnTo>
                    <a:pt x="1271" y="1517"/>
                  </a:lnTo>
                  <a:lnTo>
                    <a:pt x="1081" y="1479"/>
                  </a:lnTo>
                  <a:lnTo>
                    <a:pt x="1081" y="1479"/>
                  </a:lnTo>
                  <a:lnTo>
                    <a:pt x="911" y="1441"/>
                  </a:lnTo>
                  <a:lnTo>
                    <a:pt x="911" y="1441"/>
                  </a:lnTo>
                  <a:lnTo>
                    <a:pt x="797" y="1441"/>
                  </a:lnTo>
                  <a:lnTo>
                    <a:pt x="702" y="1384"/>
                  </a:lnTo>
                  <a:lnTo>
                    <a:pt x="645" y="1327"/>
                  </a:lnTo>
                  <a:lnTo>
                    <a:pt x="607" y="1251"/>
                  </a:lnTo>
                  <a:lnTo>
                    <a:pt x="588" y="1137"/>
                  </a:lnTo>
                  <a:lnTo>
                    <a:pt x="607" y="1005"/>
                  </a:lnTo>
                  <a:lnTo>
                    <a:pt x="645" y="853"/>
                  </a:lnTo>
                  <a:lnTo>
                    <a:pt x="721" y="664"/>
                  </a:lnTo>
                  <a:lnTo>
                    <a:pt x="721" y="664"/>
                  </a:lnTo>
                  <a:lnTo>
                    <a:pt x="797" y="645"/>
                  </a:lnTo>
                  <a:lnTo>
                    <a:pt x="835" y="607"/>
                  </a:lnTo>
                  <a:lnTo>
                    <a:pt x="873" y="550"/>
                  </a:lnTo>
                  <a:lnTo>
                    <a:pt x="873" y="493"/>
                  </a:lnTo>
                  <a:lnTo>
                    <a:pt x="873" y="436"/>
                  </a:lnTo>
                  <a:lnTo>
                    <a:pt x="854" y="379"/>
                  </a:lnTo>
                  <a:lnTo>
                    <a:pt x="797" y="341"/>
                  </a:lnTo>
                  <a:lnTo>
                    <a:pt x="740" y="341"/>
                  </a:lnTo>
                  <a:lnTo>
                    <a:pt x="740" y="341"/>
                  </a:lnTo>
                  <a:lnTo>
                    <a:pt x="721" y="341"/>
                  </a:lnTo>
                  <a:lnTo>
                    <a:pt x="721" y="341"/>
                  </a:lnTo>
                  <a:lnTo>
                    <a:pt x="607" y="341"/>
                  </a:lnTo>
                  <a:lnTo>
                    <a:pt x="494" y="379"/>
                  </a:lnTo>
                  <a:lnTo>
                    <a:pt x="399" y="417"/>
                  </a:lnTo>
                  <a:lnTo>
                    <a:pt x="304" y="474"/>
                  </a:lnTo>
                  <a:lnTo>
                    <a:pt x="228" y="550"/>
                  </a:lnTo>
                  <a:lnTo>
                    <a:pt x="153" y="626"/>
                  </a:lnTo>
                  <a:lnTo>
                    <a:pt x="96" y="721"/>
                  </a:lnTo>
                  <a:lnTo>
                    <a:pt x="58" y="815"/>
                  </a:lnTo>
                  <a:lnTo>
                    <a:pt x="20" y="910"/>
                  </a:lnTo>
                  <a:lnTo>
                    <a:pt x="1" y="1005"/>
                  </a:lnTo>
                  <a:lnTo>
                    <a:pt x="1" y="1100"/>
                  </a:lnTo>
                  <a:lnTo>
                    <a:pt x="20" y="1213"/>
                  </a:lnTo>
                  <a:lnTo>
                    <a:pt x="58" y="1308"/>
                  </a:lnTo>
                  <a:lnTo>
                    <a:pt x="115" y="1403"/>
                  </a:lnTo>
                  <a:lnTo>
                    <a:pt x="190" y="1498"/>
                  </a:lnTo>
                  <a:lnTo>
                    <a:pt x="285" y="1573"/>
                  </a:lnTo>
                  <a:lnTo>
                    <a:pt x="285" y="1573"/>
                  </a:lnTo>
                  <a:lnTo>
                    <a:pt x="399" y="1649"/>
                  </a:lnTo>
                  <a:lnTo>
                    <a:pt x="532" y="1706"/>
                  </a:lnTo>
                  <a:lnTo>
                    <a:pt x="664" y="1763"/>
                  </a:lnTo>
                  <a:lnTo>
                    <a:pt x="797" y="1782"/>
                  </a:lnTo>
                  <a:lnTo>
                    <a:pt x="797" y="1782"/>
                  </a:lnTo>
                  <a:lnTo>
                    <a:pt x="778" y="1820"/>
                  </a:lnTo>
                  <a:lnTo>
                    <a:pt x="740" y="1858"/>
                  </a:lnTo>
                  <a:lnTo>
                    <a:pt x="721" y="1896"/>
                  </a:lnTo>
                  <a:lnTo>
                    <a:pt x="740" y="1952"/>
                  </a:lnTo>
                  <a:lnTo>
                    <a:pt x="740" y="1952"/>
                  </a:lnTo>
                  <a:lnTo>
                    <a:pt x="759" y="2161"/>
                  </a:lnTo>
                  <a:lnTo>
                    <a:pt x="740" y="2369"/>
                  </a:lnTo>
                  <a:lnTo>
                    <a:pt x="721" y="2559"/>
                  </a:lnTo>
                  <a:lnTo>
                    <a:pt x="683" y="2767"/>
                  </a:lnTo>
                  <a:lnTo>
                    <a:pt x="645" y="2976"/>
                  </a:lnTo>
                  <a:lnTo>
                    <a:pt x="626" y="3166"/>
                  </a:lnTo>
                  <a:lnTo>
                    <a:pt x="626" y="3374"/>
                  </a:lnTo>
                  <a:lnTo>
                    <a:pt x="664" y="3564"/>
                  </a:lnTo>
                  <a:lnTo>
                    <a:pt x="664" y="3564"/>
                  </a:lnTo>
                  <a:lnTo>
                    <a:pt x="702" y="3715"/>
                  </a:lnTo>
                  <a:lnTo>
                    <a:pt x="778" y="3848"/>
                  </a:lnTo>
                  <a:lnTo>
                    <a:pt x="854" y="3981"/>
                  </a:lnTo>
                  <a:lnTo>
                    <a:pt x="930" y="4094"/>
                  </a:lnTo>
                  <a:lnTo>
                    <a:pt x="1024" y="4208"/>
                  </a:lnTo>
                  <a:lnTo>
                    <a:pt x="1138" y="4303"/>
                  </a:lnTo>
                  <a:lnTo>
                    <a:pt x="1366" y="4511"/>
                  </a:lnTo>
                  <a:lnTo>
                    <a:pt x="1366" y="4511"/>
                  </a:lnTo>
                  <a:lnTo>
                    <a:pt x="2237" y="5175"/>
                  </a:lnTo>
                  <a:lnTo>
                    <a:pt x="3109" y="5857"/>
                  </a:lnTo>
                  <a:lnTo>
                    <a:pt x="3545" y="6179"/>
                  </a:lnTo>
                  <a:lnTo>
                    <a:pt x="3981" y="6501"/>
                  </a:lnTo>
                  <a:lnTo>
                    <a:pt x="4436" y="6805"/>
                  </a:lnTo>
                  <a:lnTo>
                    <a:pt x="4910" y="7089"/>
                  </a:lnTo>
                  <a:lnTo>
                    <a:pt x="4910" y="7089"/>
                  </a:lnTo>
                  <a:lnTo>
                    <a:pt x="5175" y="7222"/>
                  </a:lnTo>
                  <a:lnTo>
                    <a:pt x="5441" y="7354"/>
                  </a:lnTo>
                  <a:lnTo>
                    <a:pt x="5706" y="7449"/>
                  </a:lnTo>
                  <a:lnTo>
                    <a:pt x="5952" y="7525"/>
                  </a:lnTo>
                  <a:lnTo>
                    <a:pt x="6218" y="7582"/>
                  </a:lnTo>
                  <a:lnTo>
                    <a:pt x="6483" y="7639"/>
                  </a:lnTo>
                  <a:lnTo>
                    <a:pt x="6748" y="7657"/>
                  </a:lnTo>
                  <a:lnTo>
                    <a:pt x="6995" y="7657"/>
                  </a:lnTo>
                  <a:lnTo>
                    <a:pt x="6995" y="7657"/>
                  </a:lnTo>
                  <a:lnTo>
                    <a:pt x="7298" y="7657"/>
                  </a:lnTo>
                  <a:lnTo>
                    <a:pt x="7601" y="7620"/>
                  </a:lnTo>
                  <a:lnTo>
                    <a:pt x="7886" y="7563"/>
                  </a:lnTo>
                  <a:lnTo>
                    <a:pt x="8189" y="7506"/>
                  </a:lnTo>
                  <a:lnTo>
                    <a:pt x="8473" y="7411"/>
                  </a:lnTo>
                  <a:lnTo>
                    <a:pt x="8776" y="7316"/>
                  </a:lnTo>
                  <a:lnTo>
                    <a:pt x="9061" y="7203"/>
                  </a:lnTo>
                  <a:lnTo>
                    <a:pt x="9345" y="7089"/>
                  </a:lnTo>
                  <a:lnTo>
                    <a:pt x="9914" y="6805"/>
                  </a:lnTo>
                  <a:lnTo>
                    <a:pt x="10463" y="6482"/>
                  </a:lnTo>
                  <a:lnTo>
                    <a:pt x="10994" y="6141"/>
                  </a:lnTo>
                  <a:lnTo>
                    <a:pt x="11525" y="5781"/>
                  </a:lnTo>
                  <a:lnTo>
                    <a:pt x="11525" y="5781"/>
                  </a:lnTo>
                  <a:lnTo>
                    <a:pt x="11562" y="5743"/>
                  </a:lnTo>
                  <a:lnTo>
                    <a:pt x="11581" y="5686"/>
                  </a:lnTo>
                  <a:lnTo>
                    <a:pt x="11600" y="5629"/>
                  </a:lnTo>
                  <a:lnTo>
                    <a:pt x="11581" y="5592"/>
                  </a:lnTo>
                  <a:lnTo>
                    <a:pt x="11581" y="5592"/>
                  </a:lnTo>
                  <a:lnTo>
                    <a:pt x="11998" y="5705"/>
                  </a:lnTo>
                  <a:lnTo>
                    <a:pt x="11998" y="5705"/>
                  </a:lnTo>
                  <a:lnTo>
                    <a:pt x="12321" y="5781"/>
                  </a:lnTo>
                  <a:lnTo>
                    <a:pt x="12510" y="5819"/>
                  </a:lnTo>
                  <a:lnTo>
                    <a:pt x="12700" y="5838"/>
                  </a:lnTo>
                  <a:lnTo>
                    <a:pt x="12700" y="5838"/>
                  </a:lnTo>
                  <a:lnTo>
                    <a:pt x="12813" y="5819"/>
                  </a:lnTo>
                  <a:lnTo>
                    <a:pt x="12927" y="5800"/>
                  </a:lnTo>
                  <a:lnTo>
                    <a:pt x="12927" y="5800"/>
                  </a:lnTo>
                  <a:lnTo>
                    <a:pt x="13098" y="5724"/>
                  </a:lnTo>
                  <a:lnTo>
                    <a:pt x="13230" y="5629"/>
                  </a:lnTo>
                  <a:lnTo>
                    <a:pt x="13344" y="5516"/>
                  </a:lnTo>
                  <a:lnTo>
                    <a:pt x="13439" y="5383"/>
                  </a:lnTo>
                  <a:lnTo>
                    <a:pt x="13515" y="5231"/>
                  </a:lnTo>
                  <a:lnTo>
                    <a:pt x="13572" y="5080"/>
                  </a:lnTo>
                  <a:lnTo>
                    <a:pt x="13628" y="4909"/>
                  </a:lnTo>
                  <a:lnTo>
                    <a:pt x="13666" y="4739"/>
                  </a:lnTo>
                  <a:lnTo>
                    <a:pt x="13666" y="4739"/>
                  </a:lnTo>
                  <a:lnTo>
                    <a:pt x="13704" y="4720"/>
                  </a:lnTo>
                  <a:lnTo>
                    <a:pt x="13704" y="4720"/>
                  </a:lnTo>
                  <a:lnTo>
                    <a:pt x="13837" y="4606"/>
                  </a:lnTo>
                  <a:lnTo>
                    <a:pt x="14007" y="4511"/>
                  </a:lnTo>
                  <a:lnTo>
                    <a:pt x="14349" y="4379"/>
                  </a:lnTo>
                  <a:lnTo>
                    <a:pt x="14538" y="4303"/>
                  </a:lnTo>
                  <a:lnTo>
                    <a:pt x="14690" y="4208"/>
                  </a:lnTo>
                  <a:lnTo>
                    <a:pt x="14822" y="4094"/>
                  </a:lnTo>
                  <a:lnTo>
                    <a:pt x="14898" y="4018"/>
                  </a:lnTo>
                  <a:lnTo>
                    <a:pt x="14955" y="3943"/>
                  </a:lnTo>
                  <a:lnTo>
                    <a:pt x="14955" y="3943"/>
                  </a:lnTo>
                  <a:lnTo>
                    <a:pt x="15031" y="3810"/>
                  </a:lnTo>
                  <a:lnTo>
                    <a:pt x="15088" y="3658"/>
                  </a:lnTo>
                  <a:lnTo>
                    <a:pt x="15107" y="3526"/>
                  </a:lnTo>
                  <a:lnTo>
                    <a:pt x="15126" y="3374"/>
                  </a:lnTo>
                  <a:lnTo>
                    <a:pt x="15126" y="3222"/>
                  </a:lnTo>
                  <a:lnTo>
                    <a:pt x="15088" y="3071"/>
                  </a:lnTo>
                  <a:lnTo>
                    <a:pt x="15031" y="2938"/>
                  </a:lnTo>
                  <a:lnTo>
                    <a:pt x="14974" y="2786"/>
                  </a:lnTo>
                  <a:lnTo>
                    <a:pt x="14974" y="2786"/>
                  </a:lnTo>
                  <a:lnTo>
                    <a:pt x="15069" y="2654"/>
                  </a:lnTo>
                  <a:lnTo>
                    <a:pt x="15107" y="2578"/>
                  </a:lnTo>
                  <a:lnTo>
                    <a:pt x="15145" y="2502"/>
                  </a:lnTo>
                  <a:lnTo>
                    <a:pt x="15145" y="2502"/>
                  </a:lnTo>
                  <a:lnTo>
                    <a:pt x="15202" y="2369"/>
                  </a:lnTo>
                  <a:lnTo>
                    <a:pt x="15277" y="2275"/>
                  </a:lnTo>
                  <a:lnTo>
                    <a:pt x="15353" y="2218"/>
                  </a:lnTo>
                  <a:lnTo>
                    <a:pt x="15448" y="2180"/>
                  </a:lnTo>
                  <a:lnTo>
                    <a:pt x="15656" y="2085"/>
                  </a:lnTo>
                  <a:lnTo>
                    <a:pt x="15770" y="2028"/>
                  </a:lnTo>
                  <a:lnTo>
                    <a:pt x="15884" y="1915"/>
                  </a:lnTo>
                  <a:lnTo>
                    <a:pt x="15884" y="1915"/>
                  </a:lnTo>
                  <a:lnTo>
                    <a:pt x="15979" y="1782"/>
                  </a:lnTo>
                  <a:lnTo>
                    <a:pt x="16073" y="1649"/>
                  </a:lnTo>
                  <a:lnTo>
                    <a:pt x="16130" y="1517"/>
                  </a:lnTo>
                  <a:lnTo>
                    <a:pt x="16187" y="1384"/>
                  </a:lnTo>
                  <a:lnTo>
                    <a:pt x="16206" y="1251"/>
                  </a:lnTo>
                  <a:lnTo>
                    <a:pt x="16225" y="1100"/>
                  </a:lnTo>
                  <a:lnTo>
                    <a:pt x="16206" y="967"/>
                  </a:lnTo>
                  <a:lnTo>
                    <a:pt x="16187" y="834"/>
                  </a:lnTo>
                  <a:lnTo>
                    <a:pt x="16149" y="702"/>
                  </a:lnTo>
                  <a:lnTo>
                    <a:pt x="16092" y="588"/>
                  </a:lnTo>
                  <a:lnTo>
                    <a:pt x="16017" y="474"/>
                  </a:lnTo>
                  <a:lnTo>
                    <a:pt x="15922" y="360"/>
                  </a:lnTo>
                  <a:lnTo>
                    <a:pt x="15808" y="266"/>
                  </a:lnTo>
                  <a:lnTo>
                    <a:pt x="15694" y="171"/>
                  </a:lnTo>
                  <a:lnTo>
                    <a:pt x="15562" y="76"/>
                  </a:lnTo>
                  <a:lnTo>
                    <a:pt x="15410" y="19"/>
                  </a:lnTo>
                  <a:lnTo>
                    <a:pt x="15410" y="19"/>
                  </a:lnTo>
                  <a:lnTo>
                    <a:pt x="15353"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2"/>
          <p:cNvGrpSpPr/>
          <p:nvPr/>
        </p:nvGrpSpPr>
        <p:grpSpPr>
          <a:xfrm>
            <a:off x="1145245" y="727157"/>
            <a:ext cx="636765" cy="391233"/>
            <a:chOff x="83000" y="3568688"/>
            <a:chExt cx="468175" cy="287650"/>
          </a:xfrm>
        </p:grpSpPr>
        <p:sp>
          <p:nvSpPr>
            <p:cNvPr id="65" name="Google Shape;65;p2"/>
            <p:cNvSpPr/>
            <p:nvPr/>
          </p:nvSpPr>
          <p:spPr>
            <a:xfrm>
              <a:off x="83000" y="3568688"/>
              <a:ext cx="468175" cy="287650"/>
            </a:xfrm>
            <a:custGeom>
              <a:avLst/>
              <a:gdLst/>
              <a:ahLst/>
              <a:cxnLst/>
              <a:rect l="l" t="t" r="r" b="b"/>
              <a:pathLst>
                <a:path w="18727" h="11506" extrusionOk="0">
                  <a:moveTo>
                    <a:pt x="16869" y="1877"/>
                  </a:moveTo>
                  <a:lnTo>
                    <a:pt x="17002" y="1896"/>
                  </a:lnTo>
                  <a:lnTo>
                    <a:pt x="17135" y="1934"/>
                  </a:lnTo>
                  <a:lnTo>
                    <a:pt x="17267" y="1972"/>
                  </a:lnTo>
                  <a:lnTo>
                    <a:pt x="17362" y="2048"/>
                  </a:lnTo>
                  <a:lnTo>
                    <a:pt x="17457" y="2143"/>
                  </a:lnTo>
                  <a:lnTo>
                    <a:pt x="17552" y="2237"/>
                  </a:lnTo>
                  <a:lnTo>
                    <a:pt x="17609" y="2351"/>
                  </a:lnTo>
                  <a:lnTo>
                    <a:pt x="17665" y="2465"/>
                  </a:lnTo>
                  <a:lnTo>
                    <a:pt x="17703" y="2598"/>
                  </a:lnTo>
                  <a:lnTo>
                    <a:pt x="17722" y="2730"/>
                  </a:lnTo>
                  <a:lnTo>
                    <a:pt x="17722" y="2863"/>
                  </a:lnTo>
                  <a:lnTo>
                    <a:pt x="17703" y="2996"/>
                  </a:lnTo>
                  <a:lnTo>
                    <a:pt x="17684" y="3128"/>
                  </a:lnTo>
                  <a:lnTo>
                    <a:pt x="17628" y="3261"/>
                  </a:lnTo>
                  <a:lnTo>
                    <a:pt x="17571" y="3394"/>
                  </a:lnTo>
                  <a:lnTo>
                    <a:pt x="17476" y="3507"/>
                  </a:lnTo>
                  <a:lnTo>
                    <a:pt x="17305" y="3507"/>
                  </a:lnTo>
                  <a:lnTo>
                    <a:pt x="17116" y="3545"/>
                  </a:lnTo>
                  <a:lnTo>
                    <a:pt x="16737" y="3621"/>
                  </a:lnTo>
                  <a:lnTo>
                    <a:pt x="16358" y="3735"/>
                  </a:lnTo>
                  <a:lnTo>
                    <a:pt x="15979" y="3867"/>
                  </a:lnTo>
                  <a:lnTo>
                    <a:pt x="15258" y="4171"/>
                  </a:lnTo>
                  <a:lnTo>
                    <a:pt x="14671" y="4417"/>
                  </a:lnTo>
                  <a:lnTo>
                    <a:pt x="13894" y="4720"/>
                  </a:lnTo>
                  <a:lnTo>
                    <a:pt x="13098" y="4986"/>
                  </a:lnTo>
                  <a:lnTo>
                    <a:pt x="12302" y="5251"/>
                  </a:lnTo>
                  <a:lnTo>
                    <a:pt x="11506" y="5497"/>
                  </a:lnTo>
                  <a:lnTo>
                    <a:pt x="10710" y="5725"/>
                  </a:lnTo>
                  <a:lnTo>
                    <a:pt x="9895" y="5933"/>
                  </a:lnTo>
                  <a:lnTo>
                    <a:pt x="9080" y="6142"/>
                  </a:lnTo>
                  <a:lnTo>
                    <a:pt x="8265" y="6331"/>
                  </a:lnTo>
                  <a:lnTo>
                    <a:pt x="7563" y="6464"/>
                  </a:lnTo>
                  <a:lnTo>
                    <a:pt x="6843" y="6616"/>
                  </a:lnTo>
                  <a:lnTo>
                    <a:pt x="6483" y="6691"/>
                  </a:lnTo>
                  <a:lnTo>
                    <a:pt x="6123" y="6786"/>
                  </a:lnTo>
                  <a:lnTo>
                    <a:pt x="5782" y="6900"/>
                  </a:lnTo>
                  <a:lnTo>
                    <a:pt x="5440" y="7033"/>
                  </a:lnTo>
                  <a:lnTo>
                    <a:pt x="5137" y="7203"/>
                  </a:lnTo>
                  <a:lnTo>
                    <a:pt x="4815" y="7374"/>
                  </a:lnTo>
                  <a:lnTo>
                    <a:pt x="4190" y="7753"/>
                  </a:lnTo>
                  <a:lnTo>
                    <a:pt x="3867" y="7923"/>
                  </a:lnTo>
                  <a:lnTo>
                    <a:pt x="3545" y="8056"/>
                  </a:lnTo>
                  <a:lnTo>
                    <a:pt x="3375" y="8113"/>
                  </a:lnTo>
                  <a:lnTo>
                    <a:pt x="3204" y="8170"/>
                  </a:lnTo>
                  <a:lnTo>
                    <a:pt x="3033" y="8208"/>
                  </a:lnTo>
                  <a:lnTo>
                    <a:pt x="2844" y="8227"/>
                  </a:lnTo>
                  <a:lnTo>
                    <a:pt x="2673" y="8132"/>
                  </a:lnTo>
                  <a:lnTo>
                    <a:pt x="2522" y="8018"/>
                  </a:lnTo>
                  <a:lnTo>
                    <a:pt x="2408" y="7886"/>
                  </a:lnTo>
                  <a:lnTo>
                    <a:pt x="2313" y="7753"/>
                  </a:lnTo>
                  <a:lnTo>
                    <a:pt x="2237" y="7601"/>
                  </a:lnTo>
                  <a:lnTo>
                    <a:pt x="2199" y="7450"/>
                  </a:lnTo>
                  <a:lnTo>
                    <a:pt x="2180" y="7298"/>
                  </a:lnTo>
                  <a:lnTo>
                    <a:pt x="2180" y="7127"/>
                  </a:lnTo>
                  <a:lnTo>
                    <a:pt x="2199" y="6976"/>
                  </a:lnTo>
                  <a:lnTo>
                    <a:pt x="2256" y="6824"/>
                  </a:lnTo>
                  <a:lnTo>
                    <a:pt x="2313" y="6654"/>
                  </a:lnTo>
                  <a:lnTo>
                    <a:pt x="2408" y="6521"/>
                  </a:lnTo>
                  <a:lnTo>
                    <a:pt x="2503" y="6369"/>
                  </a:lnTo>
                  <a:lnTo>
                    <a:pt x="2635" y="6256"/>
                  </a:lnTo>
                  <a:lnTo>
                    <a:pt x="2787" y="6123"/>
                  </a:lnTo>
                  <a:lnTo>
                    <a:pt x="2939" y="6028"/>
                  </a:lnTo>
                  <a:lnTo>
                    <a:pt x="3166" y="5914"/>
                  </a:lnTo>
                  <a:lnTo>
                    <a:pt x="3412" y="5839"/>
                  </a:lnTo>
                  <a:lnTo>
                    <a:pt x="3678" y="5763"/>
                  </a:lnTo>
                  <a:lnTo>
                    <a:pt x="3943" y="5725"/>
                  </a:lnTo>
                  <a:lnTo>
                    <a:pt x="4474" y="5649"/>
                  </a:lnTo>
                  <a:lnTo>
                    <a:pt x="4986" y="5573"/>
                  </a:lnTo>
                  <a:lnTo>
                    <a:pt x="6104" y="5384"/>
                  </a:lnTo>
                  <a:lnTo>
                    <a:pt x="7203" y="5156"/>
                  </a:lnTo>
                  <a:lnTo>
                    <a:pt x="8302" y="4910"/>
                  </a:lnTo>
                  <a:lnTo>
                    <a:pt x="9383" y="4626"/>
                  </a:lnTo>
                  <a:lnTo>
                    <a:pt x="10463" y="4303"/>
                  </a:lnTo>
                  <a:lnTo>
                    <a:pt x="11525" y="3962"/>
                  </a:lnTo>
                  <a:lnTo>
                    <a:pt x="12586" y="3583"/>
                  </a:lnTo>
                  <a:lnTo>
                    <a:pt x="13628" y="3185"/>
                  </a:lnTo>
                  <a:lnTo>
                    <a:pt x="14481" y="2825"/>
                  </a:lnTo>
                  <a:lnTo>
                    <a:pt x="15315" y="2465"/>
                  </a:lnTo>
                  <a:lnTo>
                    <a:pt x="15903" y="2181"/>
                  </a:lnTo>
                  <a:lnTo>
                    <a:pt x="16206" y="2048"/>
                  </a:lnTo>
                  <a:lnTo>
                    <a:pt x="16509" y="1934"/>
                  </a:lnTo>
                  <a:lnTo>
                    <a:pt x="16699" y="1896"/>
                  </a:lnTo>
                  <a:lnTo>
                    <a:pt x="16869" y="1877"/>
                  </a:lnTo>
                  <a:close/>
                  <a:moveTo>
                    <a:pt x="12529" y="323"/>
                  </a:moveTo>
                  <a:lnTo>
                    <a:pt x="12984" y="342"/>
                  </a:lnTo>
                  <a:lnTo>
                    <a:pt x="13401" y="399"/>
                  </a:lnTo>
                  <a:lnTo>
                    <a:pt x="13609" y="437"/>
                  </a:lnTo>
                  <a:lnTo>
                    <a:pt x="13818" y="494"/>
                  </a:lnTo>
                  <a:lnTo>
                    <a:pt x="14007" y="569"/>
                  </a:lnTo>
                  <a:lnTo>
                    <a:pt x="14197" y="645"/>
                  </a:lnTo>
                  <a:lnTo>
                    <a:pt x="14386" y="740"/>
                  </a:lnTo>
                  <a:lnTo>
                    <a:pt x="14576" y="854"/>
                  </a:lnTo>
                  <a:lnTo>
                    <a:pt x="14766" y="986"/>
                  </a:lnTo>
                  <a:lnTo>
                    <a:pt x="14936" y="1119"/>
                  </a:lnTo>
                  <a:lnTo>
                    <a:pt x="15088" y="1271"/>
                  </a:lnTo>
                  <a:lnTo>
                    <a:pt x="15258" y="1441"/>
                  </a:lnTo>
                  <a:lnTo>
                    <a:pt x="15410" y="1631"/>
                  </a:lnTo>
                  <a:lnTo>
                    <a:pt x="15543" y="1839"/>
                  </a:lnTo>
                  <a:lnTo>
                    <a:pt x="15581" y="1877"/>
                  </a:lnTo>
                  <a:lnTo>
                    <a:pt x="15618" y="1896"/>
                  </a:lnTo>
                  <a:lnTo>
                    <a:pt x="14955" y="2199"/>
                  </a:lnTo>
                  <a:lnTo>
                    <a:pt x="14311" y="2503"/>
                  </a:lnTo>
                  <a:lnTo>
                    <a:pt x="13647" y="2806"/>
                  </a:lnTo>
                  <a:lnTo>
                    <a:pt x="12984" y="3090"/>
                  </a:lnTo>
                  <a:lnTo>
                    <a:pt x="12074" y="3431"/>
                  </a:lnTo>
                  <a:lnTo>
                    <a:pt x="11145" y="3735"/>
                  </a:lnTo>
                  <a:lnTo>
                    <a:pt x="10217" y="4038"/>
                  </a:lnTo>
                  <a:lnTo>
                    <a:pt x="9288" y="4303"/>
                  </a:lnTo>
                  <a:lnTo>
                    <a:pt x="8416" y="4531"/>
                  </a:lnTo>
                  <a:lnTo>
                    <a:pt x="7544" y="4739"/>
                  </a:lnTo>
                  <a:lnTo>
                    <a:pt x="6672" y="4929"/>
                  </a:lnTo>
                  <a:lnTo>
                    <a:pt x="5801" y="5099"/>
                  </a:lnTo>
                  <a:lnTo>
                    <a:pt x="5023" y="5232"/>
                  </a:lnTo>
                  <a:lnTo>
                    <a:pt x="4265" y="5346"/>
                  </a:lnTo>
                  <a:lnTo>
                    <a:pt x="3886" y="5403"/>
                  </a:lnTo>
                  <a:lnTo>
                    <a:pt x="3507" y="5497"/>
                  </a:lnTo>
                  <a:lnTo>
                    <a:pt x="3128" y="5611"/>
                  </a:lnTo>
                  <a:lnTo>
                    <a:pt x="2768" y="5744"/>
                  </a:lnTo>
                  <a:lnTo>
                    <a:pt x="2579" y="5839"/>
                  </a:lnTo>
                  <a:lnTo>
                    <a:pt x="2408" y="5971"/>
                  </a:lnTo>
                  <a:lnTo>
                    <a:pt x="2256" y="6104"/>
                  </a:lnTo>
                  <a:lnTo>
                    <a:pt x="2143" y="6237"/>
                  </a:lnTo>
                  <a:lnTo>
                    <a:pt x="2029" y="6407"/>
                  </a:lnTo>
                  <a:lnTo>
                    <a:pt x="1953" y="6559"/>
                  </a:lnTo>
                  <a:lnTo>
                    <a:pt x="1896" y="6748"/>
                  </a:lnTo>
                  <a:lnTo>
                    <a:pt x="1858" y="6919"/>
                  </a:lnTo>
                  <a:lnTo>
                    <a:pt x="1839" y="7089"/>
                  </a:lnTo>
                  <a:lnTo>
                    <a:pt x="1858" y="7279"/>
                  </a:lnTo>
                  <a:lnTo>
                    <a:pt x="1877" y="7469"/>
                  </a:lnTo>
                  <a:lnTo>
                    <a:pt x="1934" y="7639"/>
                  </a:lnTo>
                  <a:lnTo>
                    <a:pt x="2010" y="7810"/>
                  </a:lnTo>
                  <a:lnTo>
                    <a:pt x="2105" y="7961"/>
                  </a:lnTo>
                  <a:lnTo>
                    <a:pt x="2218" y="8113"/>
                  </a:lnTo>
                  <a:lnTo>
                    <a:pt x="2351" y="8265"/>
                  </a:lnTo>
                  <a:lnTo>
                    <a:pt x="2313" y="8303"/>
                  </a:lnTo>
                  <a:lnTo>
                    <a:pt x="2313" y="8340"/>
                  </a:lnTo>
                  <a:lnTo>
                    <a:pt x="2313" y="8435"/>
                  </a:lnTo>
                  <a:lnTo>
                    <a:pt x="2332" y="8473"/>
                  </a:lnTo>
                  <a:lnTo>
                    <a:pt x="2370" y="8511"/>
                  </a:lnTo>
                  <a:lnTo>
                    <a:pt x="2408" y="8530"/>
                  </a:lnTo>
                  <a:lnTo>
                    <a:pt x="2465" y="8549"/>
                  </a:lnTo>
                  <a:lnTo>
                    <a:pt x="2692" y="8568"/>
                  </a:lnTo>
                  <a:lnTo>
                    <a:pt x="2806" y="8568"/>
                  </a:lnTo>
                  <a:lnTo>
                    <a:pt x="2863" y="8587"/>
                  </a:lnTo>
                  <a:lnTo>
                    <a:pt x="2920" y="8606"/>
                  </a:lnTo>
                  <a:lnTo>
                    <a:pt x="2977" y="8587"/>
                  </a:lnTo>
                  <a:lnTo>
                    <a:pt x="3033" y="8549"/>
                  </a:lnTo>
                  <a:lnTo>
                    <a:pt x="3242" y="8492"/>
                  </a:lnTo>
                  <a:lnTo>
                    <a:pt x="3450" y="8435"/>
                  </a:lnTo>
                  <a:lnTo>
                    <a:pt x="3659" y="8359"/>
                  </a:lnTo>
                  <a:lnTo>
                    <a:pt x="3867" y="8284"/>
                  </a:lnTo>
                  <a:lnTo>
                    <a:pt x="4265" y="8075"/>
                  </a:lnTo>
                  <a:lnTo>
                    <a:pt x="4663" y="7829"/>
                  </a:lnTo>
                  <a:lnTo>
                    <a:pt x="5080" y="7620"/>
                  </a:lnTo>
                  <a:lnTo>
                    <a:pt x="5478" y="7431"/>
                  </a:lnTo>
                  <a:lnTo>
                    <a:pt x="5895" y="7260"/>
                  </a:lnTo>
                  <a:lnTo>
                    <a:pt x="6312" y="7127"/>
                  </a:lnTo>
                  <a:lnTo>
                    <a:pt x="6729" y="6995"/>
                  </a:lnTo>
                  <a:lnTo>
                    <a:pt x="7165" y="6900"/>
                  </a:lnTo>
                  <a:lnTo>
                    <a:pt x="8056" y="6710"/>
                  </a:lnTo>
                  <a:lnTo>
                    <a:pt x="8947" y="6521"/>
                  </a:lnTo>
                  <a:lnTo>
                    <a:pt x="9838" y="6293"/>
                  </a:lnTo>
                  <a:lnTo>
                    <a:pt x="10710" y="6066"/>
                  </a:lnTo>
                  <a:lnTo>
                    <a:pt x="11600" y="5820"/>
                  </a:lnTo>
                  <a:lnTo>
                    <a:pt x="12472" y="5535"/>
                  </a:lnTo>
                  <a:lnTo>
                    <a:pt x="13325" y="5251"/>
                  </a:lnTo>
                  <a:lnTo>
                    <a:pt x="14197" y="4948"/>
                  </a:lnTo>
                  <a:lnTo>
                    <a:pt x="15050" y="4626"/>
                  </a:lnTo>
                  <a:lnTo>
                    <a:pt x="15581" y="4417"/>
                  </a:lnTo>
                  <a:lnTo>
                    <a:pt x="16168" y="4152"/>
                  </a:lnTo>
                  <a:lnTo>
                    <a:pt x="16490" y="4038"/>
                  </a:lnTo>
                  <a:lnTo>
                    <a:pt x="16794" y="3943"/>
                  </a:lnTo>
                  <a:lnTo>
                    <a:pt x="17097" y="3886"/>
                  </a:lnTo>
                  <a:lnTo>
                    <a:pt x="17381" y="3867"/>
                  </a:lnTo>
                  <a:lnTo>
                    <a:pt x="17533" y="3867"/>
                  </a:lnTo>
                  <a:lnTo>
                    <a:pt x="17703" y="3905"/>
                  </a:lnTo>
                  <a:lnTo>
                    <a:pt x="17855" y="3962"/>
                  </a:lnTo>
                  <a:lnTo>
                    <a:pt x="17988" y="4038"/>
                  </a:lnTo>
                  <a:lnTo>
                    <a:pt x="18101" y="4152"/>
                  </a:lnTo>
                  <a:lnTo>
                    <a:pt x="18215" y="4303"/>
                  </a:lnTo>
                  <a:lnTo>
                    <a:pt x="18291" y="4493"/>
                  </a:lnTo>
                  <a:lnTo>
                    <a:pt x="18367" y="4720"/>
                  </a:lnTo>
                  <a:lnTo>
                    <a:pt x="18405" y="5005"/>
                  </a:lnTo>
                  <a:lnTo>
                    <a:pt x="18405" y="5270"/>
                  </a:lnTo>
                  <a:lnTo>
                    <a:pt x="18367" y="5516"/>
                  </a:lnTo>
                  <a:lnTo>
                    <a:pt x="18310" y="5763"/>
                  </a:lnTo>
                  <a:lnTo>
                    <a:pt x="18215" y="5990"/>
                  </a:lnTo>
                  <a:lnTo>
                    <a:pt x="18101" y="6218"/>
                  </a:lnTo>
                  <a:lnTo>
                    <a:pt x="17969" y="6426"/>
                  </a:lnTo>
                  <a:lnTo>
                    <a:pt x="17817" y="6635"/>
                  </a:lnTo>
                  <a:lnTo>
                    <a:pt x="17628" y="6824"/>
                  </a:lnTo>
                  <a:lnTo>
                    <a:pt x="17438" y="6995"/>
                  </a:lnTo>
                  <a:lnTo>
                    <a:pt x="17230" y="7165"/>
                  </a:lnTo>
                  <a:lnTo>
                    <a:pt x="17021" y="7317"/>
                  </a:lnTo>
                  <a:lnTo>
                    <a:pt x="16813" y="7469"/>
                  </a:lnTo>
                  <a:lnTo>
                    <a:pt x="16358" y="7734"/>
                  </a:lnTo>
                  <a:lnTo>
                    <a:pt x="15941" y="7942"/>
                  </a:lnTo>
                  <a:lnTo>
                    <a:pt x="15069" y="8359"/>
                  </a:lnTo>
                  <a:lnTo>
                    <a:pt x="14197" y="8738"/>
                  </a:lnTo>
                  <a:lnTo>
                    <a:pt x="13325" y="9080"/>
                  </a:lnTo>
                  <a:lnTo>
                    <a:pt x="12415" y="9421"/>
                  </a:lnTo>
                  <a:lnTo>
                    <a:pt x="11525" y="9724"/>
                  </a:lnTo>
                  <a:lnTo>
                    <a:pt x="10615" y="10027"/>
                  </a:lnTo>
                  <a:lnTo>
                    <a:pt x="9705" y="10293"/>
                  </a:lnTo>
                  <a:lnTo>
                    <a:pt x="8795" y="10558"/>
                  </a:lnTo>
                  <a:lnTo>
                    <a:pt x="7942" y="10785"/>
                  </a:lnTo>
                  <a:lnTo>
                    <a:pt x="7525" y="10880"/>
                  </a:lnTo>
                  <a:lnTo>
                    <a:pt x="7089" y="10975"/>
                  </a:lnTo>
                  <a:lnTo>
                    <a:pt x="6653" y="11051"/>
                  </a:lnTo>
                  <a:lnTo>
                    <a:pt x="6218" y="11108"/>
                  </a:lnTo>
                  <a:lnTo>
                    <a:pt x="5782" y="11146"/>
                  </a:lnTo>
                  <a:lnTo>
                    <a:pt x="4891" y="11146"/>
                  </a:lnTo>
                  <a:lnTo>
                    <a:pt x="4436" y="11089"/>
                  </a:lnTo>
                  <a:lnTo>
                    <a:pt x="4000" y="10994"/>
                  </a:lnTo>
                  <a:lnTo>
                    <a:pt x="3773" y="10918"/>
                  </a:lnTo>
                  <a:lnTo>
                    <a:pt x="3564" y="10842"/>
                  </a:lnTo>
                  <a:lnTo>
                    <a:pt x="3356" y="10766"/>
                  </a:lnTo>
                  <a:lnTo>
                    <a:pt x="3147" y="10653"/>
                  </a:lnTo>
                  <a:lnTo>
                    <a:pt x="2939" y="10539"/>
                  </a:lnTo>
                  <a:lnTo>
                    <a:pt x="2730" y="10425"/>
                  </a:lnTo>
                  <a:lnTo>
                    <a:pt x="2541" y="10274"/>
                  </a:lnTo>
                  <a:lnTo>
                    <a:pt x="2351" y="10122"/>
                  </a:lnTo>
                  <a:lnTo>
                    <a:pt x="2162" y="9951"/>
                  </a:lnTo>
                  <a:lnTo>
                    <a:pt x="1972" y="9762"/>
                  </a:lnTo>
                  <a:lnTo>
                    <a:pt x="1688" y="9402"/>
                  </a:lnTo>
                  <a:lnTo>
                    <a:pt x="1365" y="8966"/>
                  </a:lnTo>
                  <a:lnTo>
                    <a:pt x="1043" y="8492"/>
                  </a:lnTo>
                  <a:lnTo>
                    <a:pt x="911" y="8227"/>
                  </a:lnTo>
                  <a:lnTo>
                    <a:pt x="759" y="7961"/>
                  </a:lnTo>
                  <a:lnTo>
                    <a:pt x="645" y="7696"/>
                  </a:lnTo>
                  <a:lnTo>
                    <a:pt x="550" y="7431"/>
                  </a:lnTo>
                  <a:lnTo>
                    <a:pt x="456" y="7165"/>
                  </a:lnTo>
                  <a:lnTo>
                    <a:pt x="399" y="6900"/>
                  </a:lnTo>
                  <a:lnTo>
                    <a:pt x="380" y="6654"/>
                  </a:lnTo>
                  <a:lnTo>
                    <a:pt x="380" y="6407"/>
                  </a:lnTo>
                  <a:lnTo>
                    <a:pt x="418" y="6180"/>
                  </a:lnTo>
                  <a:lnTo>
                    <a:pt x="494" y="5971"/>
                  </a:lnTo>
                  <a:lnTo>
                    <a:pt x="569" y="5801"/>
                  </a:lnTo>
                  <a:lnTo>
                    <a:pt x="683" y="5630"/>
                  </a:lnTo>
                  <a:lnTo>
                    <a:pt x="797" y="5459"/>
                  </a:lnTo>
                  <a:lnTo>
                    <a:pt x="930" y="5289"/>
                  </a:lnTo>
                  <a:lnTo>
                    <a:pt x="1233" y="4967"/>
                  </a:lnTo>
                  <a:lnTo>
                    <a:pt x="1574" y="4644"/>
                  </a:lnTo>
                  <a:lnTo>
                    <a:pt x="1915" y="4360"/>
                  </a:lnTo>
                  <a:lnTo>
                    <a:pt x="2275" y="4095"/>
                  </a:lnTo>
                  <a:lnTo>
                    <a:pt x="2939" y="3602"/>
                  </a:lnTo>
                  <a:lnTo>
                    <a:pt x="3261" y="3394"/>
                  </a:lnTo>
                  <a:lnTo>
                    <a:pt x="3583" y="3185"/>
                  </a:lnTo>
                  <a:lnTo>
                    <a:pt x="4265" y="2806"/>
                  </a:lnTo>
                  <a:lnTo>
                    <a:pt x="4948" y="2465"/>
                  </a:lnTo>
                  <a:lnTo>
                    <a:pt x="5649" y="2143"/>
                  </a:lnTo>
                  <a:lnTo>
                    <a:pt x="6369" y="1858"/>
                  </a:lnTo>
                  <a:lnTo>
                    <a:pt x="7108" y="1593"/>
                  </a:lnTo>
                  <a:lnTo>
                    <a:pt x="7848" y="1366"/>
                  </a:lnTo>
                  <a:lnTo>
                    <a:pt x="8587" y="1138"/>
                  </a:lnTo>
                  <a:lnTo>
                    <a:pt x="9515" y="854"/>
                  </a:lnTo>
                  <a:lnTo>
                    <a:pt x="10008" y="721"/>
                  </a:lnTo>
                  <a:lnTo>
                    <a:pt x="10520" y="588"/>
                  </a:lnTo>
                  <a:lnTo>
                    <a:pt x="11032" y="494"/>
                  </a:lnTo>
                  <a:lnTo>
                    <a:pt x="11525" y="399"/>
                  </a:lnTo>
                  <a:lnTo>
                    <a:pt x="12036" y="342"/>
                  </a:lnTo>
                  <a:lnTo>
                    <a:pt x="12529" y="323"/>
                  </a:lnTo>
                  <a:close/>
                  <a:moveTo>
                    <a:pt x="12567" y="1"/>
                  </a:moveTo>
                  <a:lnTo>
                    <a:pt x="12131" y="20"/>
                  </a:lnTo>
                  <a:lnTo>
                    <a:pt x="11695" y="77"/>
                  </a:lnTo>
                  <a:lnTo>
                    <a:pt x="11240" y="134"/>
                  </a:lnTo>
                  <a:lnTo>
                    <a:pt x="10804" y="228"/>
                  </a:lnTo>
                  <a:lnTo>
                    <a:pt x="10027" y="399"/>
                  </a:lnTo>
                  <a:lnTo>
                    <a:pt x="9250" y="588"/>
                  </a:lnTo>
                  <a:lnTo>
                    <a:pt x="8492" y="816"/>
                  </a:lnTo>
                  <a:lnTo>
                    <a:pt x="7734" y="1043"/>
                  </a:lnTo>
                  <a:lnTo>
                    <a:pt x="6976" y="1290"/>
                  </a:lnTo>
                  <a:lnTo>
                    <a:pt x="6237" y="1555"/>
                  </a:lnTo>
                  <a:lnTo>
                    <a:pt x="5497" y="1858"/>
                  </a:lnTo>
                  <a:lnTo>
                    <a:pt x="4777" y="2181"/>
                  </a:lnTo>
                  <a:lnTo>
                    <a:pt x="4133" y="2503"/>
                  </a:lnTo>
                  <a:lnTo>
                    <a:pt x="3488" y="2844"/>
                  </a:lnTo>
                  <a:lnTo>
                    <a:pt x="2844" y="3242"/>
                  </a:lnTo>
                  <a:lnTo>
                    <a:pt x="2541" y="3450"/>
                  </a:lnTo>
                  <a:lnTo>
                    <a:pt x="2237" y="3678"/>
                  </a:lnTo>
                  <a:lnTo>
                    <a:pt x="1934" y="3905"/>
                  </a:lnTo>
                  <a:lnTo>
                    <a:pt x="1650" y="4152"/>
                  </a:lnTo>
                  <a:lnTo>
                    <a:pt x="1365" y="4398"/>
                  </a:lnTo>
                  <a:lnTo>
                    <a:pt x="1100" y="4663"/>
                  </a:lnTo>
                  <a:lnTo>
                    <a:pt x="854" y="4929"/>
                  </a:lnTo>
                  <a:lnTo>
                    <a:pt x="626" y="5213"/>
                  </a:lnTo>
                  <a:lnTo>
                    <a:pt x="399" y="5497"/>
                  </a:lnTo>
                  <a:lnTo>
                    <a:pt x="209" y="5801"/>
                  </a:lnTo>
                  <a:lnTo>
                    <a:pt x="134" y="5933"/>
                  </a:lnTo>
                  <a:lnTo>
                    <a:pt x="77" y="6066"/>
                  </a:lnTo>
                  <a:lnTo>
                    <a:pt x="39" y="6199"/>
                  </a:lnTo>
                  <a:lnTo>
                    <a:pt x="20" y="6331"/>
                  </a:lnTo>
                  <a:lnTo>
                    <a:pt x="1" y="6483"/>
                  </a:lnTo>
                  <a:lnTo>
                    <a:pt x="1" y="6616"/>
                  </a:lnTo>
                  <a:lnTo>
                    <a:pt x="39" y="6881"/>
                  </a:lnTo>
                  <a:lnTo>
                    <a:pt x="115" y="7165"/>
                  </a:lnTo>
                  <a:lnTo>
                    <a:pt x="209" y="7431"/>
                  </a:lnTo>
                  <a:lnTo>
                    <a:pt x="323" y="7677"/>
                  </a:lnTo>
                  <a:lnTo>
                    <a:pt x="456" y="7923"/>
                  </a:lnTo>
                  <a:lnTo>
                    <a:pt x="835" y="8644"/>
                  </a:lnTo>
                  <a:lnTo>
                    <a:pt x="1043" y="8985"/>
                  </a:lnTo>
                  <a:lnTo>
                    <a:pt x="1252" y="9326"/>
                  </a:lnTo>
                  <a:lnTo>
                    <a:pt x="1479" y="9648"/>
                  </a:lnTo>
                  <a:lnTo>
                    <a:pt x="1745" y="9970"/>
                  </a:lnTo>
                  <a:lnTo>
                    <a:pt x="2010" y="10255"/>
                  </a:lnTo>
                  <a:lnTo>
                    <a:pt x="2313" y="10539"/>
                  </a:lnTo>
                  <a:lnTo>
                    <a:pt x="2465" y="10672"/>
                  </a:lnTo>
                  <a:lnTo>
                    <a:pt x="2635" y="10785"/>
                  </a:lnTo>
                  <a:lnTo>
                    <a:pt x="2958" y="10994"/>
                  </a:lnTo>
                  <a:lnTo>
                    <a:pt x="3318" y="11164"/>
                  </a:lnTo>
                  <a:lnTo>
                    <a:pt x="3697" y="11297"/>
                  </a:lnTo>
                  <a:lnTo>
                    <a:pt x="4057" y="11392"/>
                  </a:lnTo>
                  <a:lnTo>
                    <a:pt x="4455" y="11449"/>
                  </a:lnTo>
                  <a:lnTo>
                    <a:pt x="4853" y="11487"/>
                  </a:lnTo>
                  <a:lnTo>
                    <a:pt x="5251" y="11506"/>
                  </a:lnTo>
                  <a:lnTo>
                    <a:pt x="5592" y="11506"/>
                  </a:lnTo>
                  <a:lnTo>
                    <a:pt x="5952" y="11468"/>
                  </a:lnTo>
                  <a:lnTo>
                    <a:pt x="6312" y="11430"/>
                  </a:lnTo>
                  <a:lnTo>
                    <a:pt x="6653" y="11392"/>
                  </a:lnTo>
                  <a:lnTo>
                    <a:pt x="7336" y="11259"/>
                  </a:lnTo>
                  <a:lnTo>
                    <a:pt x="7999" y="11108"/>
                  </a:lnTo>
                  <a:lnTo>
                    <a:pt x="8909" y="10880"/>
                  </a:lnTo>
                  <a:lnTo>
                    <a:pt x="9800" y="10615"/>
                  </a:lnTo>
                  <a:lnTo>
                    <a:pt x="10691" y="10349"/>
                  </a:lnTo>
                  <a:lnTo>
                    <a:pt x="11562" y="10046"/>
                  </a:lnTo>
                  <a:lnTo>
                    <a:pt x="12434" y="9743"/>
                  </a:lnTo>
                  <a:lnTo>
                    <a:pt x="13306" y="9421"/>
                  </a:lnTo>
                  <a:lnTo>
                    <a:pt x="14178" y="9080"/>
                  </a:lnTo>
                  <a:lnTo>
                    <a:pt x="15031" y="8719"/>
                  </a:lnTo>
                  <a:lnTo>
                    <a:pt x="15694" y="8435"/>
                  </a:lnTo>
                  <a:lnTo>
                    <a:pt x="16016" y="8265"/>
                  </a:lnTo>
                  <a:lnTo>
                    <a:pt x="16358" y="8094"/>
                  </a:lnTo>
                  <a:lnTo>
                    <a:pt x="16680" y="7923"/>
                  </a:lnTo>
                  <a:lnTo>
                    <a:pt x="17002" y="7715"/>
                  </a:lnTo>
                  <a:lnTo>
                    <a:pt x="17286" y="7506"/>
                  </a:lnTo>
                  <a:lnTo>
                    <a:pt x="17571" y="7279"/>
                  </a:lnTo>
                  <a:lnTo>
                    <a:pt x="17836" y="7052"/>
                  </a:lnTo>
                  <a:lnTo>
                    <a:pt x="18082" y="6786"/>
                  </a:lnTo>
                  <a:lnTo>
                    <a:pt x="18291" y="6502"/>
                  </a:lnTo>
                  <a:lnTo>
                    <a:pt x="18443" y="6199"/>
                  </a:lnTo>
                  <a:lnTo>
                    <a:pt x="18518" y="6047"/>
                  </a:lnTo>
                  <a:lnTo>
                    <a:pt x="18575" y="5876"/>
                  </a:lnTo>
                  <a:lnTo>
                    <a:pt x="18632" y="5706"/>
                  </a:lnTo>
                  <a:lnTo>
                    <a:pt x="18670" y="5535"/>
                  </a:lnTo>
                  <a:lnTo>
                    <a:pt x="18708" y="5346"/>
                  </a:lnTo>
                  <a:lnTo>
                    <a:pt x="18708" y="5156"/>
                  </a:lnTo>
                  <a:lnTo>
                    <a:pt x="18727" y="4948"/>
                  </a:lnTo>
                  <a:lnTo>
                    <a:pt x="18708" y="4758"/>
                  </a:lnTo>
                  <a:lnTo>
                    <a:pt x="18670" y="4493"/>
                  </a:lnTo>
                  <a:lnTo>
                    <a:pt x="18613" y="4265"/>
                  </a:lnTo>
                  <a:lnTo>
                    <a:pt x="18537" y="4076"/>
                  </a:lnTo>
                  <a:lnTo>
                    <a:pt x="18424" y="3905"/>
                  </a:lnTo>
                  <a:lnTo>
                    <a:pt x="18310" y="3773"/>
                  </a:lnTo>
                  <a:lnTo>
                    <a:pt x="18177" y="3678"/>
                  </a:lnTo>
                  <a:lnTo>
                    <a:pt x="18026" y="3602"/>
                  </a:lnTo>
                  <a:lnTo>
                    <a:pt x="17874" y="3545"/>
                  </a:lnTo>
                  <a:lnTo>
                    <a:pt x="17969" y="3375"/>
                  </a:lnTo>
                  <a:lnTo>
                    <a:pt x="18045" y="3204"/>
                  </a:lnTo>
                  <a:lnTo>
                    <a:pt x="18082" y="3033"/>
                  </a:lnTo>
                  <a:lnTo>
                    <a:pt x="18101" y="2863"/>
                  </a:lnTo>
                  <a:lnTo>
                    <a:pt x="18082" y="2692"/>
                  </a:lnTo>
                  <a:lnTo>
                    <a:pt x="18045" y="2522"/>
                  </a:lnTo>
                  <a:lnTo>
                    <a:pt x="17988" y="2370"/>
                  </a:lnTo>
                  <a:lnTo>
                    <a:pt x="17912" y="2237"/>
                  </a:lnTo>
                  <a:lnTo>
                    <a:pt x="17817" y="2105"/>
                  </a:lnTo>
                  <a:lnTo>
                    <a:pt x="17684" y="1991"/>
                  </a:lnTo>
                  <a:lnTo>
                    <a:pt x="17552" y="1877"/>
                  </a:lnTo>
                  <a:lnTo>
                    <a:pt x="17419" y="1783"/>
                  </a:lnTo>
                  <a:lnTo>
                    <a:pt x="17248" y="1707"/>
                  </a:lnTo>
                  <a:lnTo>
                    <a:pt x="17078" y="1669"/>
                  </a:lnTo>
                  <a:lnTo>
                    <a:pt x="16888" y="1631"/>
                  </a:lnTo>
                  <a:lnTo>
                    <a:pt x="16699" y="1612"/>
                  </a:lnTo>
                  <a:lnTo>
                    <a:pt x="16452" y="1631"/>
                  </a:lnTo>
                  <a:lnTo>
                    <a:pt x="16187" y="1707"/>
                  </a:lnTo>
                  <a:lnTo>
                    <a:pt x="15846" y="1820"/>
                  </a:lnTo>
                  <a:lnTo>
                    <a:pt x="15846" y="1820"/>
                  </a:lnTo>
                  <a:lnTo>
                    <a:pt x="15865" y="1745"/>
                  </a:lnTo>
                  <a:lnTo>
                    <a:pt x="15827" y="1669"/>
                  </a:lnTo>
                  <a:lnTo>
                    <a:pt x="15675" y="1441"/>
                  </a:lnTo>
                  <a:lnTo>
                    <a:pt x="15524" y="1252"/>
                  </a:lnTo>
                  <a:lnTo>
                    <a:pt x="15334" y="1062"/>
                  </a:lnTo>
                  <a:lnTo>
                    <a:pt x="15164" y="892"/>
                  </a:lnTo>
                  <a:lnTo>
                    <a:pt x="14974" y="740"/>
                  </a:lnTo>
                  <a:lnTo>
                    <a:pt x="14785" y="607"/>
                  </a:lnTo>
                  <a:lnTo>
                    <a:pt x="14576" y="475"/>
                  </a:lnTo>
                  <a:lnTo>
                    <a:pt x="14386" y="380"/>
                  </a:lnTo>
                  <a:lnTo>
                    <a:pt x="14178" y="285"/>
                  </a:lnTo>
                  <a:lnTo>
                    <a:pt x="13951" y="209"/>
                  </a:lnTo>
                  <a:lnTo>
                    <a:pt x="13723" y="153"/>
                  </a:lnTo>
                  <a:lnTo>
                    <a:pt x="13515" y="96"/>
                  </a:lnTo>
                  <a:lnTo>
                    <a:pt x="13287" y="58"/>
                  </a:lnTo>
                  <a:lnTo>
                    <a:pt x="13041" y="39"/>
                  </a:lnTo>
                  <a:lnTo>
                    <a:pt x="12567"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37500" y="3615613"/>
              <a:ext cx="388575" cy="158750"/>
            </a:xfrm>
            <a:custGeom>
              <a:avLst/>
              <a:gdLst/>
              <a:ahLst/>
              <a:cxnLst/>
              <a:rect l="l" t="t" r="r" b="b"/>
              <a:pathLst>
                <a:path w="15543" h="6350" fill="none" extrusionOk="0">
                  <a:moveTo>
                    <a:pt x="664" y="6350"/>
                  </a:moveTo>
                  <a:lnTo>
                    <a:pt x="664" y="6350"/>
                  </a:lnTo>
                  <a:lnTo>
                    <a:pt x="493" y="6255"/>
                  </a:lnTo>
                  <a:lnTo>
                    <a:pt x="342" y="6141"/>
                  </a:lnTo>
                  <a:lnTo>
                    <a:pt x="228" y="6009"/>
                  </a:lnTo>
                  <a:lnTo>
                    <a:pt x="133" y="5876"/>
                  </a:lnTo>
                  <a:lnTo>
                    <a:pt x="57" y="5724"/>
                  </a:lnTo>
                  <a:lnTo>
                    <a:pt x="19" y="5573"/>
                  </a:lnTo>
                  <a:lnTo>
                    <a:pt x="0" y="5421"/>
                  </a:lnTo>
                  <a:lnTo>
                    <a:pt x="0" y="5250"/>
                  </a:lnTo>
                  <a:lnTo>
                    <a:pt x="19" y="5099"/>
                  </a:lnTo>
                  <a:lnTo>
                    <a:pt x="76" y="4947"/>
                  </a:lnTo>
                  <a:lnTo>
                    <a:pt x="133" y="4777"/>
                  </a:lnTo>
                  <a:lnTo>
                    <a:pt x="228" y="4644"/>
                  </a:lnTo>
                  <a:lnTo>
                    <a:pt x="323" y="4492"/>
                  </a:lnTo>
                  <a:lnTo>
                    <a:pt x="455" y="4379"/>
                  </a:lnTo>
                  <a:lnTo>
                    <a:pt x="607" y="4246"/>
                  </a:lnTo>
                  <a:lnTo>
                    <a:pt x="759" y="4151"/>
                  </a:lnTo>
                  <a:lnTo>
                    <a:pt x="759" y="4151"/>
                  </a:lnTo>
                  <a:lnTo>
                    <a:pt x="986" y="4037"/>
                  </a:lnTo>
                  <a:lnTo>
                    <a:pt x="1232" y="3962"/>
                  </a:lnTo>
                  <a:lnTo>
                    <a:pt x="1498" y="3886"/>
                  </a:lnTo>
                  <a:lnTo>
                    <a:pt x="1763" y="3848"/>
                  </a:lnTo>
                  <a:lnTo>
                    <a:pt x="2294" y="3772"/>
                  </a:lnTo>
                  <a:lnTo>
                    <a:pt x="2806" y="3696"/>
                  </a:lnTo>
                  <a:lnTo>
                    <a:pt x="2806" y="3696"/>
                  </a:lnTo>
                  <a:lnTo>
                    <a:pt x="3924" y="3507"/>
                  </a:lnTo>
                  <a:lnTo>
                    <a:pt x="5023" y="3279"/>
                  </a:lnTo>
                  <a:lnTo>
                    <a:pt x="6122" y="3033"/>
                  </a:lnTo>
                  <a:lnTo>
                    <a:pt x="7203" y="2749"/>
                  </a:lnTo>
                  <a:lnTo>
                    <a:pt x="7203" y="2749"/>
                  </a:lnTo>
                  <a:lnTo>
                    <a:pt x="8283" y="2426"/>
                  </a:lnTo>
                  <a:lnTo>
                    <a:pt x="9345" y="2085"/>
                  </a:lnTo>
                  <a:lnTo>
                    <a:pt x="10406" y="1706"/>
                  </a:lnTo>
                  <a:lnTo>
                    <a:pt x="11448" y="1308"/>
                  </a:lnTo>
                  <a:lnTo>
                    <a:pt x="11448" y="1308"/>
                  </a:lnTo>
                  <a:lnTo>
                    <a:pt x="12301" y="948"/>
                  </a:lnTo>
                  <a:lnTo>
                    <a:pt x="13135" y="588"/>
                  </a:lnTo>
                  <a:lnTo>
                    <a:pt x="13135" y="588"/>
                  </a:lnTo>
                  <a:lnTo>
                    <a:pt x="13723" y="304"/>
                  </a:lnTo>
                  <a:lnTo>
                    <a:pt x="14026" y="171"/>
                  </a:lnTo>
                  <a:lnTo>
                    <a:pt x="14329" y="57"/>
                  </a:lnTo>
                  <a:lnTo>
                    <a:pt x="14329" y="57"/>
                  </a:lnTo>
                  <a:lnTo>
                    <a:pt x="14519" y="19"/>
                  </a:lnTo>
                  <a:lnTo>
                    <a:pt x="14689" y="0"/>
                  </a:lnTo>
                  <a:lnTo>
                    <a:pt x="14689" y="0"/>
                  </a:lnTo>
                  <a:lnTo>
                    <a:pt x="14822" y="19"/>
                  </a:lnTo>
                  <a:lnTo>
                    <a:pt x="14955" y="57"/>
                  </a:lnTo>
                  <a:lnTo>
                    <a:pt x="15087" y="95"/>
                  </a:lnTo>
                  <a:lnTo>
                    <a:pt x="15182" y="171"/>
                  </a:lnTo>
                  <a:lnTo>
                    <a:pt x="15277" y="266"/>
                  </a:lnTo>
                  <a:lnTo>
                    <a:pt x="15372" y="360"/>
                  </a:lnTo>
                  <a:lnTo>
                    <a:pt x="15429" y="474"/>
                  </a:lnTo>
                  <a:lnTo>
                    <a:pt x="15485" y="588"/>
                  </a:lnTo>
                  <a:lnTo>
                    <a:pt x="15523" y="721"/>
                  </a:lnTo>
                  <a:lnTo>
                    <a:pt x="15542" y="853"/>
                  </a:lnTo>
                  <a:lnTo>
                    <a:pt x="15542" y="986"/>
                  </a:lnTo>
                  <a:lnTo>
                    <a:pt x="15523" y="1119"/>
                  </a:lnTo>
                  <a:lnTo>
                    <a:pt x="15504" y="1251"/>
                  </a:lnTo>
                  <a:lnTo>
                    <a:pt x="15448" y="1384"/>
                  </a:lnTo>
                  <a:lnTo>
                    <a:pt x="15391" y="1517"/>
                  </a:lnTo>
                  <a:lnTo>
                    <a:pt x="15296" y="1630"/>
                  </a:lnTo>
                  <a:lnTo>
                    <a:pt x="15296" y="1630"/>
                  </a:lnTo>
                  <a:lnTo>
                    <a:pt x="15125" y="1630"/>
                  </a:lnTo>
                  <a:lnTo>
                    <a:pt x="14936" y="1668"/>
                  </a:lnTo>
                  <a:lnTo>
                    <a:pt x="14557" y="1744"/>
                  </a:lnTo>
                  <a:lnTo>
                    <a:pt x="14178" y="1858"/>
                  </a:lnTo>
                  <a:lnTo>
                    <a:pt x="13799" y="1990"/>
                  </a:lnTo>
                  <a:lnTo>
                    <a:pt x="13078" y="2294"/>
                  </a:lnTo>
                  <a:lnTo>
                    <a:pt x="12491" y="2540"/>
                  </a:lnTo>
                  <a:lnTo>
                    <a:pt x="12491" y="2540"/>
                  </a:lnTo>
                  <a:lnTo>
                    <a:pt x="11714" y="2843"/>
                  </a:lnTo>
                  <a:lnTo>
                    <a:pt x="10918" y="3109"/>
                  </a:lnTo>
                  <a:lnTo>
                    <a:pt x="10122" y="3374"/>
                  </a:lnTo>
                  <a:lnTo>
                    <a:pt x="9326" y="3620"/>
                  </a:lnTo>
                  <a:lnTo>
                    <a:pt x="8530" y="3848"/>
                  </a:lnTo>
                  <a:lnTo>
                    <a:pt x="7715" y="4056"/>
                  </a:lnTo>
                  <a:lnTo>
                    <a:pt x="6900" y="4265"/>
                  </a:lnTo>
                  <a:lnTo>
                    <a:pt x="6085" y="4454"/>
                  </a:lnTo>
                  <a:lnTo>
                    <a:pt x="6085" y="4454"/>
                  </a:lnTo>
                  <a:lnTo>
                    <a:pt x="5383" y="4587"/>
                  </a:lnTo>
                  <a:lnTo>
                    <a:pt x="4663" y="4739"/>
                  </a:lnTo>
                  <a:lnTo>
                    <a:pt x="4303" y="4814"/>
                  </a:lnTo>
                  <a:lnTo>
                    <a:pt x="3943" y="4909"/>
                  </a:lnTo>
                  <a:lnTo>
                    <a:pt x="3602" y="5023"/>
                  </a:lnTo>
                  <a:lnTo>
                    <a:pt x="3260" y="5156"/>
                  </a:lnTo>
                  <a:lnTo>
                    <a:pt x="3260" y="5156"/>
                  </a:lnTo>
                  <a:lnTo>
                    <a:pt x="2957" y="5326"/>
                  </a:lnTo>
                  <a:lnTo>
                    <a:pt x="2635" y="5497"/>
                  </a:lnTo>
                  <a:lnTo>
                    <a:pt x="2010" y="5876"/>
                  </a:lnTo>
                  <a:lnTo>
                    <a:pt x="1687" y="6046"/>
                  </a:lnTo>
                  <a:lnTo>
                    <a:pt x="1365" y="6179"/>
                  </a:lnTo>
                  <a:lnTo>
                    <a:pt x="1195" y="6236"/>
                  </a:lnTo>
                  <a:lnTo>
                    <a:pt x="1024" y="6293"/>
                  </a:lnTo>
                  <a:lnTo>
                    <a:pt x="853" y="6331"/>
                  </a:lnTo>
                  <a:lnTo>
                    <a:pt x="664" y="635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92475" y="3576763"/>
              <a:ext cx="450650" cy="270575"/>
            </a:xfrm>
            <a:custGeom>
              <a:avLst/>
              <a:gdLst/>
              <a:ahLst/>
              <a:cxnLst/>
              <a:rect l="l" t="t" r="r" b="b"/>
              <a:pathLst>
                <a:path w="18026" h="10823" fill="none" extrusionOk="0">
                  <a:moveTo>
                    <a:pt x="4986" y="10823"/>
                  </a:moveTo>
                  <a:lnTo>
                    <a:pt x="4986" y="10823"/>
                  </a:lnTo>
                  <a:lnTo>
                    <a:pt x="4512" y="10823"/>
                  </a:lnTo>
                  <a:lnTo>
                    <a:pt x="4057" y="10766"/>
                  </a:lnTo>
                  <a:lnTo>
                    <a:pt x="3621" y="10671"/>
                  </a:lnTo>
                  <a:lnTo>
                    <a:pt x="3394" y="10595"/>
                  </a:lnTo>
                  <a:lnTo>
                    <a:pt x="3185" y="10519"/>
                  </a:lnTo>
                  <a:lnTo>
                    <a:pt x="2977" y="10443"/>
                  </a:lnTo>
                  <a:lnTo>
                    <a:pt x="2768" y="10330"/>
                  </a:lnTo>
                  <a:lnTo>
                    <a:pt x="2560" y="10216"/>
                  </a:lnTo>
                  <a:lnTo>
                    <a:pt x="2351" y="10102"/>
                  </a:lnTo>
                  <a:lnTo>
                    <a:pt x="2162" y="9951"/>
                  </a:lnTo>
                  <a:lnTo>
                    <a:pt x="1972" y="9799"/>
                  </a:lnTo>
                  <a:lnTo>
                    <a:pt x="1783" y="9628"/>
                  </a:lnTo>
                  <a:lnTo>
                    <a:pt x="1593" y="9439"/>
                  </a:lnTo>
                  <a:lnTo>
                    <a:pt x="1593" y="9439"/>
                  </a:lnTo>
                  <a:lnTo>
                    <a:pt x="1309" y="9079"/>
                  </a:lnTo>
                  <a:lnTo>
                    <a:pt x="986" y="8643"/>
                  </a:lnTo>
                  <a:lnTo>
                    <a:pt x="664" y="8169"/>
                  </a:lnTo>
                  <a:lnTo>
                    <a:pt x="532" y="7904"/>
                  </a:lnTo>
                  <a:lnTo>
                    <a:pt x="380" y="7638"/>
                  </a:lnTo>
                  <a:lnTo>
                    <a:pt x="266" y="7373"/>
                  </a:lnTo>
                  <a:lnTo>
                    <a:pt x="171" y="7108"/>
                  </a:lnTo>
                  <a:lnTo>
                    <a:pt x="77" y="6842"/>
                  </a:lnTo>
                  <a:lnTo>
                    <a:pt x="20" y="6577"/>
                  </a:lnTo>
                  <a:lnTo>
                    <a:pt x="1" y="6331"/>
                  </a:lnTo>
                  <a:lnTo>
                    <a:pt x="1" y="6084"/>
                  </a:lnTo>
                  <a:lnTo>
                    <a:pt x="39" y="5857"/>
                  </a:lnTo>
                  <a:lnTo>
                    <a:pt x="115" y="5648"/>
                  </a:lnTo>
                  <a:lnTo>
                    <a:pt x="115" y="5648"/>
                  </a:lnTo>
                  <a:lnTo>
                    <a:pt x="190" y="5478"/>
                  </a:lnTo>
                  <a:lnTo>
                    <a:pt x="304" y="5307"/>
                  </a:lnTo>
                  <a:lnTo>
                    <a:pt x="418" y="5136"/>
                  </a:lnTo>
                  <a:lnTo>
                    <a:pt x="551" y="4966"/>
                  </a:lnTo>
                  <a:lnTo>
                    <a:pt x="854" y="4644"/>
                  </a:lnTo>
                  <a:lnTo>
                    <a:pt x="1195" y="4321"/>
                  </a:lnTo>
                  <a:lnTo>
                    <a:pt x="1536" y="4037"/>
                  </a:lnTo>
                  <a:lnTo>
                    <a:pt x="1896" y="3772"/>
                  </a:lnTo>
                  <a:lnTo>
                    <a:pt x="2560" y="3279"/>
                  </a:lnTo>
                  <a:lnTo>
                    <a:pt x="2560" y="3279"/>
                  </a:lnTo>
                  <a:lnTo>
                    <a:pt x="2882" y="3071"/>
                  </a:lnTo>
                  <a:lnTo>
                    <a:pt x="3204" y="2862"/>
                  </a:lnTo>
                  <a:lnTo>
                    <a:pt x="3886" y="2483"/>
                  </a:lnTo>
                  <a:lnTo>
                    <a:pt x="4569" y="2142"/>
                  </a:lnTo>
                  <a:lnTo>
                    <a:pt x="5270" y="1820"/>
                  </a:lnTo>
                  <a:lnTo>
                    <a:pt x="5990" y="1535"/>
                  </a:lnTo>
                  <a:lnTo>
                    <a:pt x="6729" y="1270"/>
                  </a:lnTo>
                  <a:lnTo>
                    <a:pt x="7469" y="1043"/>
                  </a:lnTo>
                  <a:lnTo>
                    <a:pt x="8208" y="815"/>
                  </a:lnTo>
                  <a:lnTo>
                    <a:pt x="8208" y="815"/>
                  </a:lnTo>
                  <a:lnTo>
                    <a:pt x="9136" y="531"/>
                  </a:lnTo>
                  <a:lnTo>
                    <a:pt x="9629" y="398"/>
                  </a:lnTo>
                  <a:lnTo>
                    <a:pt x="10141" y="265"/>
                  </a:lnTo>
                  <a:lnTo>
                    <a:pt x="10653" y="171"/>
                  </a:lnTo>
                  <a:lnTo>
                    <a:pt x="11146" y="76"/>
                  </a:lnTo>
                  <a:lnTo>
                    <a:pt x="11657" y="19"/>
                  </a:lnTo>
                  <a:lnTo>
                    <a:pt x="12150" y="0"/>
                  </a:lnTo>
                  <a:lnTo>
                    <a:pt x="12150" y="0"/>
                  </a:lnTo>
                  <a:lnTo>
                    <a:pt x="12605" y="19"/>
                  </a:lnTo>
                  <a:lnTo>
                    <a:pt x="13022" y="76"/>
                  </a:lnTo>
                  <a:lnTo>
                    <a:pt x="13230" y="114"/>
                  </a:lnTo>
                  <a:lnTo>
                    <a:pt x="13439" y="171"/>
                  </a:lnTo>
                  <a:lnTo>
                    <a:pt x="13628" y="246"/>
                  </a:lnTo>
                  <a:lnTo>
                    <a:pt x="13818" y="322"/>
                  </a:lnTo>
                  <a:lnTo>
                    <a:pt x="14007" y="417"/>
                  </a:lnTo>
                  <a:lnTo>
                    <a:pt x="14197" y="531"/>
                  </a:lnTo>
                  <a:lnTo>
                    <a:pt x="14387" y="663"/>
                  </a:lnTo>
                  <a:lnTo>
                    <a:pt x="14557" y="796"/>
                  </a:lnTo>
                  <a:lnTo>
                    <a:pt x="14709" y="948"/>
                  </a:lnTo>
                  <a:lnTo>
                    <a:pt x="14879" y="1118"/>
                  </a:lnTo>
                  <a:lnTo>
                    <a:pt x="15031" y="1308"/>
                  </a:lnTo>
                  <a:lnTo>
                    <a:pt x="15164" y="1516"/>
                  </a:lnTo>
                  <a:lnTo>
                    <a:pt x="15164" y="1516"/>
                  </a:lnTo>
                  <a:lnTo>
                    <a:pt x="15202" y="1554"/>
                  </a:lnTo>
                  <a:lnTo>
                    <a:pt x="15239" y="1573"/>
                  </a:lnTo>
                  <a:lnTo>
                    <a:pt x="15239" y="1573"/>
                  </a:lnTo>
                  <a:lnTo>
                    <a:pt x="14576" y="1876"/>
                  </a:lnTo>
                  <a:lnTo>
                    <a:pt x="13932" y="2180"/>
                  </a:lnTo>
                  <a:lnTo>
                    <a:pt x="13268" y="2483"/>
                  </a:lnTo>
                  <a:lnTo>
                    <a:pt x="12605" y="2767"/>
                  </a:lnTo>
                  <a:lnTo>
                    <a:pt x="12605" y="2767"/>
                  </a:lnTo>
                  <a:lnTo>
                    <a:pt x="11695" y="3108"/>
                  </a:lnTo>
                  <a:lnTo>
                    <a:pt x="10766" y="3412"/>
                  </a:lnTo>
                  <a:lnTo>
                    <a:pt x="9838" y="3715"/>
                  </a:lnTo>
                  <a:lnTo>
                    <a:pt x="8909" y="3980"/>
                  </a:lnTo>
                  <a:lnTo>
                    <a:pt x="8909" y="3980"/>
                  </a:lnTo>
                  <a:lnTo>
                    <a:pt x="8037" y="4208"/>
                  </a:lnTo>
                  <a:lnTo>
                    <a:pt x="7165" y="4416"/>
                  </a:lnTo>
                  <a:lnTo>
                    <a:pt x="6293" y="4606"/>
                  </a:lnTo>
                  <a:lnTo>
                    <a:pt x="5422" y="4776"/>
                  </a:lnTo>
                  <a:lnTo>
                    <a:pt x="5422" y="4776"/>
                  </a:lnTo>
                  <a:lnTo>
                    <a:pt x="4644" y="4909"/>
                  </a:lnTo>
                  <a:lnTo>
                    <a:pt x="3886" y="5023"/>
                  </a:lnTo>
                  <a:lnTo>
                    <a:pt x="3507" y="5080"/>
                  </a:lnTo>
                  <a:lnTo>
                    <a:pt x="3128" y="5174"/>
                  </a:lnTo>
                  <a:lnTo>
                    <a:pt x="2749" y="5288"/>
                  </a:lnTo>
                  <a:lnTo>
                    <a:pt x="2389" y="5421"/>
                  </a:lnTo>
                  <a:lnTo>
                    <a:pt x="2389" y="5421"/>
                  </a:lnTo>
                  <a:lnTo>
                    <a:pt x="2200" y="5516"/>
                  </a:lnTo>
                  <a:lnTo>
                    <a:pt x="2029" y="5648"/>
                  </a:lnTo>
                  <a:lnTo>
                    <a:pt x="1877" y="5781"/>
                  </a:lnTo>
                  <a:lnTo>
                    <a:pt x="1764" y="5914"/>
                  </a:lnTo>
                  <a:lnTo>
                    <a:pt x="1650" y="6084"/>
                  </a:lnTo>
                  <a:lnTo>
                    <a:pt x="1574" y="6236"/>
                  </a:lnTo>
                  <a:lnTo>
                    <a:pt x="1517" y="6425"/>
                  </a:lnTo>
                  <a:lnTo>
                    <a:pt x="1479" y="6596"/>
                  </a:lnTo>
                  <a:lnTo>
                    <a:pt x="1460" y="6766"/>
                  </a:lnTo>
                  <a:lnTo>
                    <a:pt x="1479" y="6956"/>
                  </a:lnTo>
                  <a:lnTo>
                    <a:pt x="1498" y="7146"/>
                  </a:lnTo>
                  <a:lnTo>
                    <a:pt x="1555" y="7316"/>
                  </a:lnTo>
                  <a:lnTo>
                    <a:pt x="1631" y="7487"/>
                  </a:lnTo>
                  <a:lnTo>
                    <a:pt x="1726" y="7638"/>
                  </a:lnTo>
                  <a:lnTo>
                    <a:pt x="1839" y="7790"/>
                  </a:lnTo>
                  <a:lnTo>
                    <a:pt x="1972" y="7942"/>
                  </a:lnTo>
                  <a:lnTo>
                    <a:pt x="1972" y="7942"/>
                  </a:lnTo>
                  <a:lnTo>
                    <a:pt x="1934" y="7980"/>
                  </a:lnTo>
                  <a:lnTo>
                    <a:pt x="1934" y="8017"/>
                  </a:lnTo>
                  <a:lnTo>
                    <a:pt x="1934" y="8112"/>
                  </a:lnTo>
                  <a:lnTo>
                    <a:pt x="1953" y="8150"/>
                  </a:lnTo>
                  <a:lnTo>
                    <a:pt x="1991" y="8188"/>
                  </a:lnTo>
                  <a:lnTo>
                    <a:pt x="2029" y="8207"/>
                  </a:lnTo>
                  <a:lnTo>
                    <a:pt x="2086" y="8226"/>
                  </a:lnTo>
                  <a:lnTo>
                    <a:pt x="2086" y="8226"/>
                  </a:lnTo>
                  <a:lnTo>
                    <a:pt x="2313" y="8245"/>
                  </a:lnTo>
                  <a:lnTo>
                    <a:pt x="2313" y="8245"/>
                  </a:lnTo>
                  <a:lnTo>
                    <a:pt x="2427" y="8245"/>
                  </a:lnTo>
                  <a:lnTo>
                    <a:pt x="2427" y="8245"/>
                  </a:lnTo>
                  <a:lnTo>
                    <a:pt x="2484" y="8264"/>
                  </a:lnTo>
                  <a:lnTo>
                    <a:pt x="2484" y="8264"/>
                  </a:lnTo>
                  <a:lnTo>
                    <a:pt x="2541" y="8283"/>
                  </a:lnTo>
                  <a:lnTo>
                    <a:pt x="2541" y="8283"/>
                  </a:lnTo>
                  <a:lnTo>
                    <a:pt x="2598" y="8264"/>
                  </a:lnTo>
                  <a:lnTo>
                    <a:pt x="2654" y="8226"/>
                  </a:lnTo>
                  <a:lnTo>
                    <a:pt x="2654" y="8226"/>
                  </a:lnTo>
                  <a:lnTo>
                    <a:pt x="2863" y="8169"/>
                  </a:lnTo>
                  <a:lnTo>
                    <a:pt x="3071" y="8112"/>
                  </a:lnTo>
                  <a:lnTo>
                    <a:pt x="3280" y="8036"/>
                  </a:lnTo>
                  <a:lnTo>
                    <a:pt x="3488" y="7961"/>
                  </a:lnTo>
                  <a:lnTo>
                    <a:pt x="3886" y="7752"/>
                  </a:lnTo>
                  <a:lnTo>
                    <a:pt x="4284" y="7506"/>
                  </a:lnTo>
                  <a:lnTo>
                    <a:pt x="4284" y="7506"/>
                  </a:lnTo>
                  <a:lnTo>
                    <a:pt x="4701" y="7297"/>
                  </a:lnTo>
                  <a:lnTo>
                    <a:pt x="5099" y="7108"/>
                  </a:lnTo>
                  <a:lnTo>
                    <a:pt x="5516" y="6937"/>
                  </a:lnTo>
                  <a:lnTo>
                    <a:pt x="5933" y="6804"/>
                  </a:lnTo>
                  <a:lnTo>
                    <a:pt x="6350" y="6672"/>
                  </a:lnTo>
                  <a:lnTo>
                    <a:pt x="6786" y="6577"/>
                  </a:lnTo>
                  <a:lnTo>
                    <a:pt x="7677" y="6387"/>
                  </a:lnTo>
                  <a:lnTo>
                    <a:pt x="7677" y="6387"/>
                  </a:lnTo>
                  <a:lnTo>
                    <a:pt x="8568" y="6198"/>
                  </a:lnTo>
                  <a:lnTo>
                    <a:pt x="9459" y="5970"/>
                  </a:lnTo>
                  <a:lnTo>
                    <a:pt x="10331" y="5743"/>
                  </a:lnTo>
                  <a:lnTo>
                    <a:pt x="11221" y="5497"/>
                  </a:lnTo>
                  <a:lnTo>
                    <a:pt x="12093" y="5212"/>
                  </a:lnTo>
                  <a:lnTo>
                    <a:pt x="12946" y="4928"/>
                  </a:lnTo>
                  <a:lnTo>
                    <a:pt x="13818" y="4625"/>
                  </a:lnTo>
                  <a:lnTo>
                    <a:pt x="14671" y="4303"/>
                  </a:lnTo>
                  <a:lnTo>
                    <a:pt x="14671" y="4303"/>
                  </a:lnTo>
                  <a:lnTo>
                    <a:pt x="15202" y="4094"/>
                  </a:lnTo>
                  <a:lnTo>
                    <a:pt x="15789" y="3829"/>
                  </a:lnTo>
                  <a:lnTo>
                    <a:pt x="16111" y="3715"/>
                  </a:lnTo>
                  <a:lnTo>
                    <a:pt x="16415" y="3620"/>
                  </a:lnTo>
                  <a:lnTo>
                    <a:pt x="16718" y="3563"/>
                  </a:lnTo>
                  <a:lnTo>
                    <a:pt x="17002" y="3544"/>
                  </a:lnTo>
                  <a:lnTo>
                    <a:pt x="17002" y="3544"/>
                  </a:lnTo>
                  <a:lnTo>
                    <a:pt x="17116" y="3544"/>
                  </a:lnTo>
                  <a:lnTo>
                    <a:pt x="17116" y="3544"/>
                  </a:lnTo>
                  <a:lnTo>
                    <a:pt x="17135" y="3544"/>
                  </a:lnTo>
                  <a:lnTo>
                    <a:pt x="17135" y="3544"/>
                  </a:lnTo>
                  <a:lnTo>
                    <a:pt x="17154" y="3544"/>
                  </a:lnTo>
                  <a:lnTo>
                    <a:pt x="17154" y="3544"/>
                  </a:lnTo>
                  <a:lnTo>
                    <a:pt x="17324" y="3582"/>
                  </a:lnTo>
                  <a:lnTo>
                    <a:pt x="17476" y="3639"/>
                  </a:lnTo>
                  <a:lnTo>
                    <a:pt x="17609" y="3715"/>
                  </a:lnTo>
                  <a:lnTo>
                    <a:pt x="17722" y="3829"/>
                  </a:lnTo>
                  <a:lnTo>
                    <a:pt x="17836" y="3980"/>
                  </a:lnTo>
                  <a:lnTo>
                    <a:pt x="17912" y="4170"/>
                  </a:lnTo>
                  <a:lnTo>
                    <a:pt x="17988" y="4397"/>
                  </a:lnTo>
                  <a:lnTo>
                    <a:pt x="18026" y="4682"/>
                  </a:lnTo>
                  <a:lnTo>
                    <a:pt x="18026" y="4682"/>
                  </a:lnTo>
                  <a:lnTo>
                    <a:pt x="18026" y="4947"/>
                  </a:lnTo>
                  <a:lnTo>
                    <a:pt x="17988" y="5193"/>
                  </a:lnTo>
                  <a:lnTo>
                    <a:pt x="17931" y="5440"/>
                  </a:lnTo>
                  <a:lnTo>
                    <a:pt x="17836" y="5667"/>
                  </a:lnTo>
                  <a:lnTo>
                    <a:pt x="17722" y="5895"/>
                  </a:lnTo>
                  <a:lnTo>
                    <a:pt x="17590" y="6103"/>
                  </a:lnTo>
                  <a:lnTo>
                    <a:pt x="17438" y="6312"/>
                  </a:lnTo>
                  <a:lnTo>
                    <a:pt x="17249" y="6501"/>
                  </a:lnTo>
                  <a:lnTo>
                    <a:pt x="17059" y="6672"/>
                  </a:lnTo>
                  <a:lnTo>
                    <a:pt x="16851" y="6842"/>
                  </a:lnTo>
                  <a:lnTo>
                    <a:pt x="16642" y="6994"/>
                  </a:lnTo>
                  <a:lnTo>
                    <a:pt x="16434" y="7146"/>
                  </a:lnTo>
                  <a:lnTo>
                    <a:pt x="15979" y="7411"/>
                  </a:lnTo>
                  <a:lnTo>
                    <a:pt x="15562" y="7619"/>
                  </a:lnTo>
                  <a:lnTo>
                    <a:pt x="15562" y="7619"/>
                  </a:lnTo>
                  <a:lnTo>
                    <a:pt x="14690" y="8036"/>
                  </a:lnTo>
                  <a:lnTo>
                    <a:pt x="13818" y="8415"/>
                  </a:lnTo>
                  <a:lnTo>
                    <a:pt x="12946" y="8757"/>
                  </a:lnTo>
                  <a:lnTo>
                    <a:pt x="12036" y="9098"/>
                  </a:lnTo>
                  <a:lnTo>
                    <a:pt x="11146" y="9401"/>
                  </a:lnTo>
                  <a:lnTo>
                    <a:pt x="10236" y="9704"/>
                  </a:lnTo>
                  <a:lnTo>
                    <a:pt x="9326" y="9970"/>
                  </a:lnTo>
                  <a:lnTo>
                    <a:pt x="8416" y="10235"/>
                  </a:lnTo>
                  <a:lnTo>
                    <a:pt x="8416" y="10235"/>
                  </a:lnTo>
                  <a:lnTo>
                    <a:pt x="7563" y="10462"/>
                  </a:lnTo>
                  <a:lnTo>
                    <a:pt x="7146" y="10557"/>
                  </a:lnTo>
                  <a:lnTo>
                    <a:pt x="6710" y="10652"/>
                  </a:lnTo>
                  <a:lnTo>
                    <a:pt x="6274" y="10728"/>
                  </a:lnTo>
                  <a:lnTo>
                    <a:pt x="5839" y="10785"/>
                  </a:lnTo>
                  <a:lnTo>
                    <a:pt x="5403" y="10823"/>
                  </a:lnTo>
                  <a:lnTo>
                    <a:pt x="4986" y="10823"/>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83000" y="3568688"/>
              <a:ext cx="468175" cy="287650"/>
            </a:xfrm>
            <a:custGeom>
              <a:avLst/>
              <a:gdLst/>
              <a:ahLst/>
              <a:cxnLst/>
              <a:rect l="l" t="t" r="r" b="b"/>
              <a:pathLst>
                <a:path w="18727" h="11506" fill="none" extrusionOk="0">
                  <a:moveTo>
                    <a:pt x="12567" y="1"/>
                  </a:moveTo>
                  <a:lnTo>
                    <a:pt x="12567" y="1"/>
                  </a:lnTo>
                  <a:lnTo>
                    <a:pt x="12131" y="20"/>
                  </a:lnTo>
                  <a:lnTo>
                    <a:pt x="11695" y="77"/>
                  </a:lnTo>
                  <a:lnTo>
                    <a:pt x="11240" y="134"/>
                  </a:lnTo>
                  <a:lnTo>
                    <a:pt x="10804" y="228"/>
                  </a:lnTo>
                  <a:lnTo>
                    <a:pt x="10804" y="228"/>
                  </a:lnTo>
                  <a:lnTo>
                    <a:pt x="10027" y="399"/>
                  </a:lnTo>
                  <a:lnTo>
                    <a:pt x="9250" y="588"/>
                  </a:lnTo>
                  <a:lnTo>
                    <a:pt x="8492" y="816"/>
                  </a:lnTo>
                  <a:lnTo>
                    <a:pt x="7734" y="1043"/>
                  </a:lnTo>
                  <a:lnTo>
                    <a:pt x="6976" y="1290"/>
                  </a:lnTo>
                  <a:lnTo>
                    <a:pt x="6237" y="1555"/>
                  </a:lnTo>
                  <a:lnTo>
                    <a:pt x="5497" y="1858"/>
                  </a:lnTo>
                  <a:lnTo>
                    <a:pt x="4777" y="2181"/>
                  </a:lnTo>
                  <a:lnTo>
                    <a:pt x="4777" y="2181"/>
                  </a:lnTo>
                  <a:lnTo>
                    <a:pt x="4133" y="2503"/>
                  </a:lnTo>
                  <a:lnTo>
                    <a:pt x="3488" y="2844"/>
                  </a:lnTo>
                  <a:lnTo>
                    <a:pt x="2844" y="3242"/>
                  </a:lnTo>
                  <a:lnTo>
                    <a:pt x="2541" y="3450"/>
                  </a:lnTo>
                  <a:lnTo>
                    <a:pt x="2237" y="3678"/>
                  </a:lnTo>
                  <a:lnTo>
                    <a:pt x="1934" y="3905"/>
                  </a:lnTo>
                  <a:lnTo>
                    <a:pt x="1650" y="4152"/>
                  </a:lnTo>
                  <a:lnTo>
                    <a:pt x="1365" y="4398"/>
                  </a:lnTo>
                  <a:lnTo>
                    <a:pt x="1100" y="4663"/>
                  </a:lnTo>
                  <a:lnTo>
                    <a:pt x="854" y="4929"/>
                  </a:lnTo>
                  <a:lnTo>
                    <a:pt x="626" y="5213"/>
                  </a:lnTo>
                  <a:lnTo>
                    <a:pt x="399" y="5497"/>
                  </a:lnTo>
                  <a:lnTo>
                    <a:pt x="209" y="5801"/>
                  </a:lnTo>
                  <a:lnTo>
                    <a:pt x="209" y="5801"/>
                  </a:lnTo>
                  <a:lnTo>
                    <a:pt x="134" y="5933"/>
                  </a:lnTo>
                  <a:lnTo>
                    <a:pt x="77" y="6066"/>
                  </a:lnTo>
                  <a:lnTo>
                    <a:pt x="39" y="6199"/>
                  </a:lnTo>
                  <a:lnTo>
                    <a:pt x="20" y="6331"/>
                  </a:lnTo>
                  <a:lnTo>
                    <a:pt x="1" y="6483"/>
                  </a:lnTo>
                  <a:lnTo>
                    <a:pt x="1" y="6616"/>
                  </a:lnTo>
                  <a:lnTo>
                    <a:pt x="39" y="6881"/>
                  </a:lnTo>
                  <a:lnTo>
                    <a:pt x="115" y="7165"/>
                  </a:lnTo>
                  <a:lnTo>
                    <a:pt x="209" y="7431"/>
                  </a:lnTo>
                  <a:lnTo>
                    <a:pt x="323" y="7677"/>
                  </a:lnTo>
                  <a:lnTo>
                    <a:pt x="456" y="7923"/>
                  </a:lnTo>
                  <a:lnTo>
                    <a:pt x="456" y="7923"/>
                  </a:lnTo>
                  <a:lnTo>
                    <a:pt x="835" y="8644"/>
                  </a:lnTo>
                  <a:lnTo>
                    <a:pt x="1043" y="8985"/>
                  </a:lnTo>
                  <a:lnTo>
                    <a:pt x="1252" y="9326"/>
                  </a:lnTo>
                  <a:lnTo>
                    <a:pt x="1479" y="9648"/>
                  </a:lnTo>
                  <a:lnTo>
                    <a:pt x="1745" y="9970"/>
                  </a:lnTo>
                  <a:lnTo>
                    <a:pt x="2010" y="10255"/>
                  </a:lnTo>
                  <a:lnTo>
                    <a:pt x="2313" y="10539"/>
                  </a:lnTo>
                  <a:lnTo>
                    <a:pt x="2313" y="10539"/>
                  </a:lnTo>
                  <a:lnTo>
                    <a:pt x="2465" y="10672"/>
                  </a:lnTo>
                  <a:lnTo>
                    <a:pt x="2635" y="10785"/>
                  </a:lnTo>
                  <a:lnTo>
                    <a:pt x="2958" y="10994"/>
                  </a:lnTo>
                  <a:lnTo>
                    <a:pt x="3318" y="11164"/>
                  </a:lnTo>
                  <a:lnTo>
                    <a:pt x="3697" y="11297"/>
                  </a:lnTo>
                  <a:lnTo>
                    <a:pt x="4057" y="11392"/>
                  </a:lnTo>
                  <a:lnTo>
                    <a:pt x="4455" y="11449"/>
                  </a:lnTo>
                  <a:lnTo>
                    <a:pt x="4853" y="11487"/>
                  </a:lnTo>
                  <a:lnTo>
                    <a:pt x="5251" y="11506"/>
                  </a:lnTo>
                  <a:lnTo>
                    <a:pt x="5251" y="11506"/>
                  </a:lnTo>
                  <a:lnTo>
                    <a:pt x="5592" y="11506"/>
                  </a:lnTo>
                  <a:lnTo>
                    <a:pt x="5952" y="11468"/>
                  </a:lnTo>
                  <a:lnTo>
                    <a:pt x="6312" y="11430"/>
                  </a:lnTo>
                  <a:lnTo>
                    <a:pt x="6653" y="11392"/>
                  </a:lnTo>
                  <a:lnTo>
                    <a:pt x="7336" y="11259"/>
                  </a:lnTo>
                  <a:lnTo>
                    <a:pt x="7999" y="11108"/>
                  </a:lnTo>
                  <a:lnTo>
                    <a:pt x="7999" y="11108"/>
                  </a:lnTo>
                  <a:lnTo>
                    <a:pt x="8909" y="10880"/>
                  </a:lnTo>
                  <a:lnTo>
                    <a:pt x="9800" y="10615"/>
                  </a:lnTo>
                  <a:lnTo>
                    <a:pt x="10691" y="10349"/>
                  </a:lnTo>
                  <a:lnTo>
                    <a:pt x="11562" y="10046"/>
                  </a:lnTo>
                  <a:lnTo>
                    <a:pt x="12434" y="9743"/>
                  </a:lnTo>
                  <a:lnTo>
                    <a:pt x="13306" y="9421"/>
                  </a:lnTo>
                  <a:lnTo>
                    <a:pt x="14178" y="9080"/>
                  </a:lnTo>
                  <a:lnTo>
                    <a:pt x="15031" y="8719"/>
                  </a:lnTo>
                  <a:lnTo>
                    <a:pt x="15031" y="8719"/>
                  </a:lnTo>
                  <a:lnTo>
                    <a:pt x="15694" y="8435"/>
                  </a:lnTo>
                  <a:lnTo>
                    <a:pt x="16016" y="8265"/>
                  </a:lnTo>
                  <a:lnTo>
                    <a:pt x="16358" y="8094"/>
                  </a:lnTo>
                  <a:lnTo>
                    <a:pt x="16680" y="7923"/>
                  </a:lnTo>
                  <a:lnTo>
                    <a:pt x="17002" y="7715"/>
                  </a:lnTo>
                  <a:lnTo>
                    <a:pt x="17286" y="7506"/>
                  </a:lnTo>
                  <a:lnTo>
                    <a:pt x="17571" y="7279"/>
                  </a:lnTo>
                  <a:lnTo>
                    <a:pt x="17836" y="7052"/>
                  </a:lnTo>
                  <a:lnTo>
                    <a:pt x="18082" y="6786"/>
                  </a:lnTo>
                  <a:lnTo>
                    <a:pt x="18291" y="6502"/>
                  </a:lnTo>
                  <a:lnTo>
                    <a:pt x="18443" y="6199"/>
                  </a:lnTo>
                  <a:lnTo>
                    <a:pt x="18518" y="6047"/>
                  </a:lnTo>
                  <a:lnTo>
                    <a:pt x="18575" y="5876"/>
                  </a:lnTo>
                  <a:lnTo>
                    <a:pt x="18632" y="5706"/>
                  </a:lnTo>
                  <a:lnTo>
                    <a:pt x="18670" y="5535"/>
                  </a:lnTo>
                  <a:lnTo>
                    <a:pt x="18708" y="5346"/>
                  </a:lnTo>
                  <a:lnTo>
                    <a:pt x="18708" y="5156"/>
                  </a:lnTo>
                  <a:lnTo>
                    <a:pt x="18727" y="4948"/>
                  </a:lnTo>
                  <a:lnTo>
                    <a:pt x="18708" y="4758"/>
                  </a:lnTo>
                  <a:lnTo>
                    <a:pt x="18708" y="4758"/>
                  </a:lnTo>
                  <a:lnTo>
                    <a:pt x="18670" y="4493"/>
                  </a:lnTo>
                  <a:lnTo>
                    <a:pt x="18613" y="4265"/>
                  </a:lnTo>
                  <a:lnTo>
                    <a:pt x="18537" y="4076"/>
                  </a:lnTo>
                  <a:lnTo>
                    <a:pt x="18424" y="3905"/>
                  </a:lnTo>
                  <a:lnTo>
                    <a:pt x="18310" y="3773"/>
                  </a:lnTo>
                  <a:lnTo>
                    <a:pt x="18177" y="3678"/>
                  </a:lnTo>
                  <a:lnTo>
                    <a:pt x="18026" y="3602"/>
                  </a:lnTo>
                  <a:lnTo>
                    <a:pt x="17874" y="3545"/>
                  </a:lnTo>
                  <a:lnTo>
                    <a:pt x="17874" y="3545"/>
                  </a:lnTo>
                  <a:lnTo>
                    <a:pt x="17969" y="3375"/>
                  </a:lnTo>
                  <a:lnTo>
                    <a:pt x="18045" y="3204"/>
                  </a:lnTo>
                  <a:lnTo>
                    <a:pt x="18082" y="3033"/>
                  </a:lnTo>
                  <a:lnTo>
                    <a:pt x="18101" y="2863"/>
                  </a:lnTo>
                  <a:lnTo>
                    <a:pt x="18082" y="2692"/>
                  </a:lnTo>
                  <a:lnTo>
                    <a:pt x="18045" y="2522"/>
                  </a:lnTo>
                  <a:lnTo>
                    <a:pt x="17988" y="2370"/>
                  </a:lnTo>
                  <a:lnTo>
                    <a:pt x="17912" y="2237"/>
                  </a:lnTo>
                  <a:lnTo>
                    <a:pt x="17817" y="2105"/>
                  </a:lnTo>
                  <a:lnTo>
                    <a:pt x="17684" y="1991"/>
                  </a:lnTo>
                  <a:lnTo>
                    <a:pt x="17552" y="1877"/>
                  </a:lnTo>
                  <a:lnTo>
                    <a:pt x="17419" y="1783"/>
                  </a:lnTo>
                  <a:lnTo>
                    <a:pt x="17248" y="1707"/>
                  </a:lnTo>
                  <a:lnTo>
                    <a:pt x="17078" y="1669"/>
                  </a:lnTo>
                  <a:lnTo>
                    <a:pt x="16888" y="1631"/>
                  </a:lnTo>
                  <a:lnTo>
                    <a:pt x="16699" y="1612"/>
                  </a:lnTo>
                  <a:lnTo>
                    <a:pt x="16699" y="1612"/>
                  </a:lnTo>
                  <a:lnTo>
                    <a:pt x="16452" y="1631"/>
                  </a:lnTo>
                  <a:lnTo>
                    <a:pt x="16187" y="1707"/>
                  </a:lnTo>
                  <a:lnTo>
                    <a:pt x="16187" y="1707"/>
                  </a:lnTo>
                  <a:lnTo>
                    <a:pt x="15846" y="1820"/>
                  </a:lnTo>
                  <a:lnTo>
                    <a:pt x="15846" y="1820"/>
                  </a:lnTo>
                  <a:lnTo>
                    <a:pt x="15865" y="1745"/>
                  </a:lnTo>
                  <a:lnTo>
                    <a:pt x="15827" y="1669"/>
                  </a:lnTo>
                  <a:lnTo>
                    <a:pt x="15827" y="1669"/>
                  </a:lnTo>
                  <a:lnTo>
                    <a:pt x="15675" y="1441"/>
                  </a:lnTo>
                  <a:lnTo>
                    <a:pt x="15524" y="1252"/>
                  </a:lnTo>
                  <a:lnTo>
                    <a:pt x="15334" y="1062"/>
                  </a:lnTo>
                  <a:lnTo>
                    <a:pt x="15164" y="892"/>
                  </a:lnTo>
                  <a:lnTo>
                    <a:pt x="14974" y="740"/>
                  </a:lnTo>
                  <a:lnTo>
                    <a:pt x="14785" y="607"/>
                  </a:lnTo>
                  <a:lnTo>
                    <a:pt x="14576" y="475"/>
                  </a:lnTo>
                  <a:lnTo>
                    <a:pt x="14386" y="380"/>
                  </a:lnTo>
                  <a:lnTo>
                    <a:pt x="14178" y="285"/>
                  </a:lnTo>
                  <a:lnTo>
                    <a:pt x="13951" y="209"/>
                  </a:lnTo>
                  <a:lnTo>
                    <a:pt x="13723" y="153"/>
                  </a:lnTo>
                  <a:lnTo>
                    <a:pt x="13515" y="96"/>
                  </a:lnTo>
                  <a:lnTo>
                    <a:pt x="13287" y="58"/>
                  </a:lnTo>
                  <a:lnTo>
                    <a:pt x="13041" y="39"/>
                  </a:lnTo>
                  <a:lnTo>
                    <a:pt x="12567"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68300" y="3633138"/>
              <a:ext cx="329825" cy="102850"/>
            </a:xfrm>
            <a:custGeom>
              <a:avLst/>
              <a:gdLst/>
              <a:ahLst/>
              <a:cxnLst/>
              <a:rect l="l" t="t" r="r" b="b"/>
              <a:pathLst>
                <a:path w="13193" h="4114" extrusionOk="0">
                  <a:moveTo>
                    <a:pt x="13021" y="1"/>
                  </a:moveTo>
                  <a:lnTo>
                    <a:pt x="12946" y="20"/>
                  </a:lnTo>
                  <a:lnTo>
                    <a:pt x="12870" y="76"/>
                  </a:lnTo>
                  <a:lnTo>
                    <a:pt x="12794" y="171"/>
                  </a:lnTo>
                  <a:lnTo>
                    <a:pt x="12718" y="247"/>
                  </a:lnTo>
                  <a:lnTo>
                    <a:pt x="12623" y="304"/>
                  </a:lnTo>
                  <a:lnTo>
                    <a:pt x="12529" y="361"/>
                  </a:lnTo>
                  <a:lnTo>
                    <a:pt x="12434" y="399"/>
                  </a:lnTo>
                  <a:lnTo>
                    <a:pt x="12320" y="418"/>
                  </a:lnTo>
                  <a:lnTo>
                    <a:pt x="12112" y="436"/>
                  </a:lnTo>
                  <a:lnTo>
                    <a:pt x="11903" y="455"/>
                  </a:lnTo>
                  <a:lnTo>
                    <a:pt x="11695" y="474"/>
                  </a:lnTo>
                  <a:lnTo>
                    <a:pt x="11467" y="512"/>
                  </a:lnTo>
                  <a:lnTo>
                    <a:pt x="11373" y="550"/>
                  </a:lnTo>
                  <a:lnTo>
                    <a:pt x="11278" y="588"/>
                  </a:lnTo>
                  <a:lnTo>
                    <a:pt x="11069" y="740"/>
                  </a:lnTo>
                  <a:lnTo>
                    <a:pt x="10880" y="891"/>
                  </a:lnTo>
                  <a:lnTo>
                    <a:pt x="10520" y="1176"/>
                  </a:lnTo>
                  <a:lnTo>
                    <a:pt x="10349" y="1308"/>
                  </a:lnTo>
                  <a:lnTo>
                    <a:pt x="10159" y="1403"/>
                  </a:lnTo>
                  <a:lnTo>
                    <a:pt x="10046" y="1441"/>
                  </a:lnTo>
                  <a:lnTo>
                    <a:pt x="9932" y="1479"/>
                  </a:lnTo>
                  <a:lnTo>
                    <a:pt x="9818" y="1498"/>
                  </a:lnTo>
                  <a:lnTo>
                    <a:pt x="9496" y="1498"/>
                  </a:lnTo>
                  <a:lnTo>
                    <a:pt x="9288" y="1441"/>
                  </a:lnTo>
                  <a:lnTo>
                    <a:pt x="9117" y="1422"/>
                  </a:lnTo>
                  <a:lnTo>
                    <a:pt x="8946" y="1403"/>
                  </a:lnTo>
                  <a:lnTo>
                    <a:pt x="8795" y="1403"/>
                  </a:lnTo>
                  <a:lnTo>
                    <a:pt x="8662" y="1441"/>
                  </a:lnTo>
                  <a:lnTo>
                    <a:pt x="8529" y="1498"/>
                  </a:lnTo>
                  <a:lnTo>
                    <a:pt x="8416" y="1574"/>
                  </a:lnTo>
                  <a:lnTo>
                    <a:pt x="8131" y="1801"/>
                  </a:lnTo>
                  <a:lnTo>
                    <a:pt x="7885" y="2029"/>
                  </a:lnTo>
                  <a:lnTo>
                    <a:pt x="7733" y="2123"/>
                  </a:lnTo>
                  <a:lnTo>
                    <a:pt x="7582" y="2199"/>
                  </a:lnTo>
                  <a:lnTo>
                    <a:pt x="7411" y="2256"/>
                  </a:lnTo>
                  <a:lnTo>
                    <a:pt x="7203" y="2294"/>
                  </a:lnTo>
                  <a:lnTo>
                    <a:pt x="7013" y="2313"/>
                  </a:lnTo>
                  <a:lnTo>
                    <a:pt x="6824" y="2294"/>
                  </a:lnTo>
                  <a:lnTo>
                    <a:pt x="6634" y="2275"/>
                  </a:lnTo>
                  <a:lnTo>
                    <a:pt x="6236" y="2237"/>
                  </a:lnTo>
                  <a:lnTo>
                    <a:pt x="6103" y="2237"/>
                  </a:lnTo>
                  <a:lnTo>
                    <a:pt x="5819" y="2256"/>
                  </a:lnTo>
                  <a:lnTo>
                    <a:pt x="5573" y="2313"/>
                  </a:lnTo>
                  <a:lnTo>
                    <a:pt x="5326" y="2408"/>
                  </a:lnTo>
                  <a:lnTo>
                    <a:pt x="5080" y="2540"/>
                  </a:lnTo>
                  <a:lnTo>
                    <a:pt x="4909" y="2654"/>
                  </a:lnTo>
                  <a:lnTo>
                    <a:pt x="4739" y="2768"/>
                  </a:lnTo>
                  <a:lnTo>
                    <a:pt x="4398" y="3014"/>
                  </a:lnTo>
                  <a:lnTo>
                    <a:pt x="4284" y="3090"/>
                  </a:lnTo>
                  <a:lnTo>
                    <a:pt x="4151" y="3128"/>
                  </a:lnTo>
                  <a:lnTo>
                    <a:pt x="4038" y="3147"/>
                  </a:lnTo>
                  <a:lnTo>
                    <a:pt x="3924" y="3147"/>
                  </a:lnTo>
                  <a:lnTo>
                    <a:pt x="3696" y="3128"/>
                  </a:lnTo>
                  <a:lnTo>
                    <a:pt x="3469" y="3090"/>
                  </a:lnTo>
                  <a:lnTo>
                    <a:pt x="3241" y="3014"/>
                  </a:lnTo>
                  <a:lnTo>
                    <a:pt x="2995" y="2976"/>
                  </a:lnTo>
                  <a:lnTo>
                    <a:pt x="2900" y="2957"/>
                  </a:lnTo>
                  <a:lnTo>
                    <a:pt x="2787" y="2976"/>
                  </a:lnTo>
                  <a:lnTo>
                    <a:pt x="2673" y="2995"/>
                  </a:lnTo>
                  <a:lnTo>
                    <a:pt x="2578" y="3033"/>
                  </a:lnTo>
                  <a:lnTo>
                    <a:pt x="2483" y="3090"/>
                  </a:lnTo>
                  <a:lnTo>
                    <a:pt x="2313" y="3223"/>
                  </a:lnTo>
                  <a:lnTo>
                    <a:pt x="2142" y="3374"/>
                  </a:lnTo>
                  <a:lnTo>
                    <a:pt x="2047" y="3469"/>
                  </a:lnTo>
                  <a:lnTo>
                    <a:pt x="1953" y="3526"/>
                  </a:lnTo>
                  <a:lnTo>
                    <a:pt x="1858" y="3583"/>
                  </a:lnTo>
                  <a:lnTo>
                    <a:pt x="1744" y="3640"/>
                  </a:lnTo>
                  <a:lnTo>
                    <a:pt x="1536" y="3678"/>
                  </a:lnTo>
                  <a:lnTo>
                    <a:pt x="1327" y="3696"/>
                  </a:lnTo>
                  <a:lnTo>
                    <a:pt x="1100" y="3678"/>
                  </a:lnTo>
                  <a:lnTo>
                    <a:pt x="853" y="3659"/>
                  </a:lnTo>
                  <a:lnTo>
                    <a:pt x="607" y="3621"/>
                  </a:lnTo>
                  <a:lnTo>
                    <a:pt x="361" y="3621"/>
                  </a:lnTo>
                  <a:lnTo>
                    <a:pt x="114" y="3640"/>
                  </a:lnTo>
                  <a:lnTo>
                    <a:pt x="57" y="3659"/>
                  </a:lnTo>
                  <a:lnTo>
                    <a:pt x="19" y="3696"/>
                  </a:lnTo>
                  <a:lnTo>
                    <a:pt x="0" y="3753"/>
                  </a:lnTo>
                  <a:lnTo>
                    <a:pt x="0" y="3810"/>
                  </a:lnTo>
                  <a:lnTo>
                    <a:pt x="19" y="3867"/>
                  </a:lnTo>
                  <a:lnTo>
                    <a:pt x="57" y="3905"/>
                  </a:lnTo>
                  <a:lnTo>
                    <a:pt x="114" y="3943"/>
                  </a:lnTo>
                  <a:lnTo>
                    <a:pt x="171" y="3962"/>
                  </a:lnTo>
                  <a:lnTo>
                    <a:pt x="209" y="3943"/>
                  </a:lnTo>
                  <a:lnTo>
                    <a:pt x="474" y="3943"/>
                  </a:lnTo>
                  <a:lnTo>
                    <a:pt x="607" y="3962"/>
                  </a:lnTo>
                  <a:lnTo>
                    <a:pt x="891" y="4019"/>
                  </a:lnTo>
                  <a:lnTo>
                    <a:pt x="1195" y="4076"/>
                  </a:lnTo>
                  <a:lnTo>
                    <a:pt x="1346" y="4095"/>
                  </a:lnTo>
                  <a:lnTo>
                    <a:pt x="1479" y="4113"/>
                  </a:lnTo>
                  <a:lnTo>
                    <a:pt x="1593" y="4095"/>
                  </a:lnTo>
                  <a:lnTo>
                    <a:pt x="1706" y="4095"/>
                  </a:lnTo>
                  <a:lnTo>
                    <a:pt x="1801" y="4057"/>
                  </a:lnTo>
                  <a:lnTo>
                    <a:pt x="1896" y="4000"/>
                  </a:lnTo>
                  <a:lnTo>
                    <a:pt x="2028" y="3924"/>
                  </a:lnTo>
                  <a:lnTo>
                    <a:pt x="2142" y="3829"/>
                  </a:lnTo>
                  <a:lnTo>
                    <a:pt x="2370" y="3621"/>
                  </a:lnTo>
                  <a:lnTo>
                    <a:pt x="2521" y="3488"/>
                  </a:lnTo>
                  <a:lnTo>
                    <a:pt x="2673" y="3412"/>
                  </a:lnTo>
                  <a:lnTo>
                    <a:pt x="2806" y="3355"/>
                  </a:lnTo>
                  <a:lnTo>
                    <a:pt x="3128" y="3355"/>
                  </a:lnTo>
                  <a:lnTo>
                    <a:pt x="3298" y="3393"/>
                  </a:lnTo>
                  <a:lnTo>
                    <a:pt x="3488" y="3431"/>
                  </a:lnTo>
                  <a:lnTo>
                    <a:pt x="3677" y="3469"/>
                  </a:lnTo>
                  <a:lnTo>
                    <a:pt x="3867" y="3488"/>
                  </a:lnTo>
                  <a:lnTo>
                    <a:pt x="4019" y="3469"/>
                  </a:lnTo>
                  <a:lnTo>
                    <a:pt x="4151" y="3450"/>
                  </a:lnTo>
                  <a:lnTo>
                    <a:pt x="4284" y="3412"/>
                  </a:lnTo>
                  <a:lnTo>
                    <a:pt x="4417" y="3374"/>
                  </a:lnTo>
                  <a:lnTo>
                    <a:pt x="4663" y="3242"/>
                  </a:lnTo>
                  <a:lnTo>
                    <a:pt x="4909" y="3071"/>
                  </a:lnTo>
                  <a:lnTo>
                    <a:pt x="5099" y="2938"/>
                  </a:lnTo>
                  <a:lnTo>
                    <a:pt x="5288" y="2825"/>
                  </a:lnTo>
                  <a:lnTo>
                    <a:pt x="5497" y="2749"/>
                  </a:lnTo>
                  <a:lnTo>
                    <a:pt x="5686" y="2692"/>
                  </a:lnTo>
                  <a:lnTo>
                    <a:pt x="5876" y="2654"/>
                  </a:lnTo>
                  <a:lnTo>
                    <a:pt x="6066" y="2635"/>
                  </a:lnTo>
                  <a:lnTo>
                    <a:pt x="6464" y="2616"/>
                  </a:lnTo>
                  <a:lnTo>
                    <a:pt x="7203" y="2635"/>
                  </a:lnTo>
                  <a:lnTo>
                    <a:pt x="7373" y="2616"/>
                  </a:lnTo>
                  <a:lnTo>
                    <a:pt x="7525" y="2597"/>
                  </a:lnTo>
                  <a:lnTo>
                    <a:pt x="7677" y="2540"/>
                  </a:lnTo>
                  <a:lnTo>
                    <a:pt x="7809" y="2483"/>
                  </a:lnTo>
                  <a:lnTo>
                    <a:pt x="7942" y="2408"/>
                  </a:lnTo>
                  <a:lnTo>
                    <a:pt x="8075" y="2313"/>
                  </a:lnTo>
                  <a:lnTo>
                    <a:pt x="8302" y="2104"/>
                  </a:lnTo>
                  <a:lnTo>
                    <a:pt x="8473" y="1953"/>
                  </a:lnTo>
                  <a:lnTo>
                    <a:pt x="8643" y="1877"/>
                  </a:lnTo>
                  <a:lnTo>
                    <a:pt x="8814" y="1820"/>
                  </a:lnTo>
                  <a:lnTo>
                    <a:pt x="8984" y="1801"/>
                  </a:lnTo>
                  <a:lnTo>
                    <a:pt x="9193" y="1820"/>
                  </a:lnTo>
                  <a:lnTo>
                    <a:pt x="9420" y="1858"/>
                  </a:lnTo>
                  <a:lnTo>
                    <a:pt x="9629" y="1896"/>
                  </a:lnTo>
                  <a:lnTo>
                    <a:pt x="9856" y="1915"/>
                  </a:lnTo>
                  <a:lnTo>
                    <a:pt x="9970" y="1915"/>
                  </a:lnTo>
                  <a:lnTo>
                    <a:pt x="10065" y="1896"/>
                  </a:lnTo>
                  <a:lnTo>
                    <a:pt x="10178" y="1858"/>
                  </a:lnTo>
                  <a:lnTo>
                    <a:pt x="10292" y="1801"/>
                  </a:lnTo>
                  <a:lnTo>
                    <a:pt x="10520" y="1650"/>
                  </a:lnTo>
                  <a:lnTo>
                    <a:pt x="10728" y="1498"/>
                  </a:lnTo>
                  <a:lnTo>
                    <a:pt x="11088" y="1176"/>
                  </a:lnTo>
                  <a:lnTo>
                    <a:pt x="11297" y="1043"/>
                  </a:lnTo>
                  <a:lnTo>
                    <a:pt x="11505" y="910"/>
                  </a:lnTo>
                  <a:lnTo>
                    <a:pt x="11619" y="872"/>
                  </a:lnTo>
                  <a:lnTo>
                    <a:pt x="11752" y="835"/>
                  </a:lnTo>
                  <a:lnTo>
                    <a:pt x="11884" y="797"/>
                  </a:lnTo>
                  <a:lnTo>
                    <a:pt x="12036" y="778"/>
                  </a:lnTo>
                  <a:lnTo>
                    <a:pt x="12377" y="740"/>
                  </a:lnTo>
                  <a:lnTo>
                    <a:pt x="12529" y="702"/>
                  </a:lnTo>
                  <a:lnTo>
                    <a:pt x="12680" y="645"/>
                  </a:lnTo>
                  <a:lnTo>
                    <a:pt x="12813" y="569"/>
                  </a:lnTo>
                  <a:lnTo>
                    <a:pt x="12927" y="493"/>
                  </a:lnTo>
                  <a:lnTo>
                    <a:pt x="13059" y="380"/>
                  </a:lnTo>
                  <a:lnTo>
                    <a:pt x="13154" y="247"/>
                  </a:lnTo>
                  <a:lnTo>
                    <a:pt x="13192" y="190"/>
                  </a:lnTo>
                  <a:lnTo>
                    <a:pt x="13192" y="152"/>
                  </a:lnTo>
                  <a:lnTo>
                    <a:pt x="13192" y="114"/>
                  </a:lnTo>
                  <a:lnTo>
                    <a:pt x="13173" y="76"/>
                  </a:lnTo>
                  <a:lnTo>
                    <a:pt x="13097" y="20"/>
                  </a:lnTo>
                  <a:lnTo>
                    <a:pt x="1302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68300" y="3633138"/>
              <a:ext cx="329825" cy="102850"/>
            </a:xfrm>
            <a:custGeom>
              <a:avLst/>
              <a:gdLst/>
              <a:ahLst/>
              <a:cxnLst/>
              <a:rect l="l" t="t" r="r" b="b"/>
              <a:pathLst>
                <a:path w="13193" h="4114" fill="none" extrusionOk="0">
                  <a:moveTo>
                    <a:pt x="13021" y="1"/>
                  </a:moveTo>
                  <a:lnTo>
                    <a:pt x="13021" y="1"/>
                  </a:lnTo>
                  <a:lnTo>
                    <a:pt x="12946" y="20"/>
                  </a:lnTo>
                  <a:lnTo>
                    <a:pt x="12870" y="76"/>
                  </a:lnTo>
                  <a:lnTo>
                    <a:pt x="12870" y="76"/>
                  </a:lnTo>
                  <a:lnTo>
                    <a:pt x="12794" y="171"/>
                  </a:lnTo>
                  <a:lnTo>
                    <a:pt x="12718" y="247"/>
                  </a:lnTo>
                  <a:lnTo>
                    <a:pt x="12623" y="304"/>
                  </a:lnTo>
                  <a:lnTo>
                    <a:pt x="12529" y="361"/>
                  </a:lnTo>
                  <a:lnTo>
                    <a:pt x="12434" y="399"/>
                  </a:lnTo>
                  <a:lnTo>
                    <a:pt x="12320" y="418"/>
                  </a:lnTo>
                  <a:lnTo>
                    <a:pt x="12112" y="436"/>
                  </a:lnTo>
                  <a:lnTo>
                    <a:pt x="11903" y="455"/>
                  </a:lnTo>
                  <a:lnTo>
                    <a:pt x="11695" y="474"/>
                  </a:lnTo>
                  <a:lnTo>
                    <a:pt x="11467" y="512"/>
                  </a:lnTo>
                  <a:lnTo>
                    <a:pt x="11373" y="550"/>
                  </a:lnTo>
                  <a:lnTo>
                    <a:pt x="11278" y="588"/>
                  </a:lnTo>
                  <a:lnTo>
                    <a:pt x="11278" y="588"/>
                  </a:lnTo>
                  <a:lnTo>
                    <a:pt x="11069" y="740"/>
                  </a:lnTo>
                  <a:lnTo>
                    <a:pt x="10880" y="891"/>
                  </a:lnTo>
                  <a:lnTo>
                    <a:pt x="10520" y="1176"/>
                  </a:lnTo>
                  <a:lnTo>
                    <a:pt x="10349" y="1308"/>
                  </a:lnTo>
                  <a:lnTo>
                    <a:pt x="10159" y="1403"/>
                  </a:lnTo>
                  <a:lnTo>
                    <a:pt x="10046" y="1441"/>
                  </a:lnTo>
                  <a:lnTo>
                    <a:pt x="9932" y="1479"/>
                  </a:lnTo>
                  <a:lnTo>
                    <a:pt x="9818" y="1498"/>
                  </a:lnTo>
                  <a:lnTo>
                    <a:pt x="9686" y="1498"/>
                  </a:lnTo>
                  <a:lnTo>
                    <a:pt x="9686" y="1498"/>
                  </a:lnTo>
                  <a:lnTo>
                    <a:pt x="9496" y="1498"/>
                  </a:lnTo>
                  <a:lnTo>
                    <a:pt x="9288" y="1441"/>
                  </a:lnTo>
                  <a:lnTo>
                    <a:pt x="9288" y="1441"/>
                  </a:lnTo>
                  <a:lnTo>
                    <a:pt x="9117" y="1422"/>
                  </a:lnTo>
                  <a:lnTo>
                    <a:pt x="8946" y="1403"/>
                  </a:lnTo>
                  <a:lnTo>
                    <a:pt x="8946" y="1403"/>
                  </a:lnTo>
                  <a:lnTo>
                    <a:pt x="8795" y="1403"/>
                  </a:lnTo>
                  <a:lnTo>
                    <a:pt x="8662" y="1441"/>
                  </a:lnTo>
                  <a:lnTo>
                    <a:pt x="8529" y="1498"/>
                  </a:lnTo>
                  <a:lnTo>
                    <a:pt x="8416" y="1574"/>
                  </a:lnTo>
                  <a:lnTo>
                    <a:pt x="8416" y="1574"/>
                  </a:lnTo>
                  <a:lnTo>
                    <a:pt x="8131" y="1801"/>
                  </a:lnTo>
                  <a:lnTo>
                    <a:pt x="7885" y="2029"/>
                  </a:lnTo>
                  <a:lnTo>
                    <a:pt x="7733" y="2123"/>
                  </a:lnTo>
                  <a:lnTo>
                    <a:pt x="7582" y="2199"/>
                  </a:lnTo>
                  <a:lnTo>
                    <a:pt x="7411" y="2256"/>
                  </a:lnTo>
                  <a:lnTo>
                    <a:pt x="7203" y="2294"/>
                  </a:lnTo>
                  <a:lnTo>
                    <a:pt x="7203" y="2294"/>
                  </a:lnTo>
                  <a:lnTo>
                    <a:pt x="7013" y="2313"/>
                  </a:lnTo>
                  <a:lnTo>
                    <a:pt x="7013" y="2313"/>
                  </a:lnTo>
                  <a:lnTo>
                    <a:pt x="6824" y="2294"/>
                  </a:lnTo>
                  <a:lnTo>
                    <a:pt x="6634" y="2275"/>
                  </a:lnTo>
                  <a:lnTo>
                    <a:pt x="6236" y="2237"/>
                  </a:lnTo>
                  <a:lnTo>
                    <a:pt x="6236" y="2237"/>
                  </a:lnTo>
                  <a:lnTo>
                    <a:pt x="6103" y="2237"/>
                  </a:lnTo>
                  <a:lnTo>
                    <a:pt x="6103" y="2237"/>
                  </a:lnTo>
                  <a:lnTo>
                    <a:pt x="5819" y="2256"/>
                  </a:lnTo>
                  <a:lnTo>
                    <a:pt x="5573" y="2313"/>
                  </a:lnTo>
                  <a:lnTo>
                    <a:pt x="5326" y="2408"/>
                  </a:lnTo>
                  <a:lnTo>
                    <a:pt x="5080" y="2540"/>
                  </a:lnTo>
                  <a:lnTo>
                    <a:pt x="5080" y="2540"/>
                  </a:lnTo>
                  <a:lnTo>
                    <a:pt x="4909" y="2654"/>
                  </a:lnTo>
                  <a:lnTo>
                    <a:pt x="4739" y="2768"/>
                  </a:lnTo>
                  <a:lnTo>
                    <a:pt x="4398" y="3014"/>
                  </a:lnTo>
                  <a:lnTo>
                    <a:pt x="4398" y="3014"/>
                  </a:lnTo>
                  <a:lnTo>
                    <a:pt x="4284" y="3090"/>
                  </a:lnTo>
                  <a:lnTo>
                    <a:pt x="4151" y="3128"/>
                  </a:lnTo>
                  <a:lnTo>
                    <a:pt x="4038" y="3147"/>
                  </a:lnTo>
                  <a:lnTo>
                    <a:pt x="3924" y="3147"/>
                  </a:lnTo>
                  <a:lnTo>
                    <a:pt x="3924" y="3147"/>
                  </a:lnTo>
                  <a:lnTo>
                    <a:pt x="3696" y="3128"/>
                  </a:lnTo>
                  <a:lnTo>
                    <a:pt x="3469" y="3090"/>
                  </a:lnTo>
                  <a:lnTo>
                    <a:pt x="3241" y="3014"/>
                  </a:lnTo>
                  <a:lnTo>
                    <a:pt x="2995" y="2976"/>
                  </a:lnTo>
                  <a:lnTo>
                    <a:pt x="2995" y="2976"/>
                  </a:lnTo>
                  <a:lnTo>
                    <a:pt x="2900" y="2957"/>
                  </a:lnTo>
                  <a:lnTo>
                    <a:pt x="2900" y="2957"/>
                  </a:lnTo>
                  <a:lnTo>
                    <a:pt x="2787" y="2976"/>
                  </a:lnTo>
                  <a:lnTo>
                    <a:pt x="2673" y="2995"/>
                  </a:lnTo>
                  <a:lnTo>
                    <a:pt x="2578" y="3033"/>
                  </a:lnTo>
                  <a:lnTo>
                    <a:pt x="2483" y="3090"/>
                  </a:lnTo>
                  <a:lnTo>
                    <a:pt x="2313" y="3223"/>
                  </a:lnTo>
                  <a:lnTo>
                    <a:pt x="2142" y="3374"/>
                  </a:lnTo>
                  <a:lnTo>
                    <a:pt x="2142" y="3374"/>
                  </a:lnTo>
                  <a:lnTo>
                    <a:pt x="2047" y="3469"/>
                  </a:lnTo>
                  <a:lnTo>
                    <a:pt x="1953" y="3526"/>
                  </a:lnTo>
                  <a:lnTo>
                    <a:pt x="1858" y="3583"/>
                  </a:lnTo>
                  <a:lnTo>
                    <a:pt x="1744" y="3640"/>
                  </a:lnTo>
                  <a:lnTo>
                    <a:pt x="1536" y="3678"/>
                  </a:lnTo>
                  <a:lnTo>
                    <a:pt x="1327" y="3696"/>
                  </a:lnTo>
                  <a:lnTo>
                    <a:pt x="1327" y="3696"/>
                  </a:lnTo>
                  <a:lnTo>
                    <a:pt x="1100" y="3678"/>
                  </a:lnTo>
                  <a:lnTo>
                    <a:pt x="853" y="3659"/>
                  </a:lnTo>
                  <a:lnTo>
                    <a:pt x="853" y="3659"/>
                  </a:lnTo>
                  <a:lnTo>
                    <a:pt x="607" y="3621"/>
                  </a:lnTo>
                  <a:lnTo>
                    <a:pt x="361" y="3621"/>
                  </a:lnTo>
                  <a:lnTo>
                    <a:pt x="361" y="3621"/>
                  </a:lnTo>
                  <a:lnTo>
                    <a:pt x="114" y="3640"/>
                  </a:lnTo>
                  <a:lnTo>
                    <a:pt x="114" y="3640"/>
                  </a:lnTo>
                  <a:lnTo>
                    <a:pt x="57" y="3659"/>
                  </a:lnTo>
                  <a:lnTo>
                    <a:pt x="19" y="3696"/>
                  </a:lnTo>
                  <a:lnTo>
                    <a:pt x="0" y="3753"/>
                  </a:lnTo>
                  <a:lnTo>
                    <a:pt x="0" y="3810"/>
                  </a:lnTo>
                  <a:lnTo>
                    <a:pt x="19" y="3867"/>
                  </a:lnTo>
                  <a:lnTo>
                    <a:pt x="57" y="3905"/>
                  </a:lnTo>
                  <a:lnTo>
                    <a:pt x="114" y="3943"/>
                  </a:lnTo>
                  <a:lnTo>
                    <a:pt x="171" y="3962"/>
                  </a:lnTo>
                  <a:lnTo>
                    <a:pt x="171" y="3962"/>
                  </a:lnTo>
                  <a:lnTo>
                    <a:pt x="209" y="3943"/>
                  </a:lnTo>
                  <a:lnTo>
                    <a:pt x="209" y="3943"/>
                  </a:lnTo>
                  <a:lnTo>
                    <a:pt x="342" y="3943"/>
                  </a:lnTo>
                  <a:lnTo>
                    <a:pt x="342" y="3943"/>
                  </a:lnTo>
                  <a:lnTo>
                    <a:pt x="474" y="3943"/>
                  </a:lnTo>
                  <a:lnTo>
                    <a:pt x="607" y="3962"/>
                  </a:lnTo>
                  <a:lnTo>
                    <a:pt x="891" y="4019"/>
                  </a:lnTo>
                  <a:lnTo>
                    <a:pt x="891" y="4019"/>
                  </a:lnTo>
                  <a:lnTo>
                    <a:pt x="1195" y="4076"/>
                  </a:lnTo>
                  <a:lnTo>
                    <a:pt x="1346" y="4095"/>
                  </a:lnTo>
                  <a:lnTo>
                    <a:pt x="1479" y="4113"/>
                  </a:lnTo>
                  <a:lnTo>
                    <a:pt x="1479" y="4113"/>
                  </a:lnTo>
                  <a:lnTo>
                    <a:pt x="1593" y="4095"/>
                  </a:lnTo>
                  <a:lnTo>
                    <a:pt x="1706" y="4095"/>
                  </a:lnTo>
                  <a:lnTo>
                    <a:pt x="1801" y="4057"/>
                  </a:lnTo>
                  <a:lnTo>
                    <a:pt x="1896" y="4000"/>
                  </a:lnTo>
                  <a:lnTo>
                    <a:pt x="1896" y="4000"/>
                  </a:lnTo>
                  <a:lnTo>
                    <a:pt x="2028" y="3924"/>
                  </a:lnTo>
                  <a:lnTo>
                    <a:pt x="2142" y="3829"/>
                  </a:lnTo>
                  <a:lnTo>
                    <a:pt x="2370" y="3621"/>
                  </a:lnTo>
                  <a:lnTo>
                    <a:pt x="2370" y="3621"/>
                  </a:lnTo>
                  <a:lnTo>
                    <a:pt x="2521" y="3488"/>
                  </a:lnTo>
                  <a:lnTo>
                    <a:pt x="2673" y="3412"/>
                  </a:lnTo>
                  <a:lnTo>
                    <a:pt x="2806" y="3355"/>
                  </a:lnTo>
                  <a:lnTo>
                    <a:pt x="2957" y="3355"/>
                  </a:lnTo>
                  <a:lnTo>
                    <a:pt x="2957" y="3355"/>
                  </a:lnTo>
                  <a:lnTo>
                    <a:pt x="3128" y="3355"/>
                  </a:lnTo>
                  <a:lnTo>
                    <a:pt x="3298" y="3393"/>
                  </a:lnTo>
                  <a:lnTo>
                    <a:pt x="3488" y="3431"/>
                  </a:lnTo>
                  <a:lnTo>
                    <a:pt x="3677" y="3469"/>
                  </a:lnTo>
                  <a:lnTo>
                    <a:pt x="3677" y="3469"/>
                  </a:lnTo>
                  <a:lnTo>
                    <a:pt x="3867" y="3488"/>
                  </a:lnTo>
                  <a:lnTo>
                    <a:pt x="3867" y="3488"/>
                  </a:lnTo>
                  <a:lnTo>
                    <a:pt x="4019" y="3469"/>
                  </a:lnTo>
                  <a:lnTo>
                    <a:pt x="4151" y="3450"/>
                  </a:lnTo>
                  <a:lnTo>
                    <a:pt x="4284" y="3412"/>
                  </a:lnTo>
                  <a:lnTo>
                    <a:pt x="4417" y="3374"/>
                  </a:lnTo>
                  <a:lnTo>
                    <a:pt x="4663" y="3242"/>
                  </a:lnTo>
                  <a:lnTo>
                    <a:pt x="4909" y="3071"/>
                  </a:lnTo>
                  <a:lnTo>
                    <a:pt x="4909" y="3071"/>
                  </a:lnTo>
                  <a:lnTo>
                    <a:pt x="5099" y="2938"/>
                  </a:lnTo>
                  <a:lnTo>
                    <a:pt x="5288" y="2825"/>
                  </a:lnTo>
                  <a:lnTo>
                    <a:pt x="5497" y="2749"/>
                  </a:lnTo>
                  <a:lnTo>
                    <a:pt x="5686" y="2692"/>
                  </a:lnTo>
                  <a:lnTo>
                    <a:pt x="5876" y="2654"/>
                  </a:lnTo>
                  <a:lnTo>
                    <a:pt x="6066" y="2635"/>
                  </a:lnTo>
                  <a:lnTo>
                    <a:pt x="6464" y="2616"/>
                  </a:lnTo>
                  <a:lnTo>
                    <a:pt x="6464" y="2616"/>
                  </a:lnTo>
                  <a:lnTo>
                    <a:pt x="7203" y="2635"/>
                  </a:lnTo>
                  <a:lnTo>
                    <a:pt x="7203" y="2635"/>
                  </a:lnTo>
                  <a:lnTo>
                    <a:pt x="7203" y="2635"/>
                  </a:lnTo>
                  <a:lnTo>
                    <a:pt x="7203" y="2635"/>
                  </a:lnTo>
                  <a:lnTo>
                    <a:pt x="7373" y="2616"/>
                  </a:lnTo>
                  <a:lnTo>
                    <a:pt x="7525" y="2597"/>
                  </a:lnTo>
                  <a:lnTo>
                    <a:pt x="7677" y="2540"/>
                  </a:lnTo>
                  <a:lnTo>
                    <a:pt x="7809" y="2483"/>
                  </a:lnTo>
                  <a:lnTo>
                    <a:pt x="7942" y="2408"/>
                  </a:lnTo>
                  <a:lnTo>
                    <a:pt x="8075" y="2313"/>
                  </a:lnTo>
                  <a:lnTo>
                    <a:pt x="8302" y="2104"/>
                  </a:lnTo>
                  <a:lnTo>
                    <a:pt x="8302" y="2104"/>
                  </a:lnTo>
                  <a:lnTo>
                    <a:pt x="8473" y="1953"/>
                  </a:lnTo>
                  <a:lnTo>
                    <a:pt x="8643" y="1877"/>
                  </a:lnTo>
                  <a:lnTo>
                    <a:pt x="8814" y="1820"/>
                  </a:lnTo>
                  <a:lnTo>
                    <a:pt x="8984" y="1801"/>
                  </a:lnTo>
                  <a:lnTo>
                    <a:pt x="8984" y="1801"/>
                  </a:lnTo>
                  <a:lnTo>
                    <a:pt x="9193" y="1820"/>
                  </a:lnTo>
                  <a:lnTo>
                    <a:pt x="9420" y="1858"/>
                  </a:lnTo>
                  <a:lnTo>
                    <a:pt x="9420" y="1858"/>
                  </a:lnTo>
                  <a:lnTo>
                    <a:pt x="9629" y="1896"/>
                  </a:lnTo>
                  <a:lnTo>
                    <a:pt x="9856" y="1915"/>
                  </a:lnTo>
                  <a:lnTo>
                    <a:pt x="9856" y="1915"/>
                  </a:lnTo>
                  <a:lnTo>
                    <a:pt x="9970" y="1915"/>
                  </a:lnTo>
                  <a:lnTo>
                    <a:pt x="10065" y="1896"/>
                  </a:lnTo>
                  <a:lnTo>
                    <a:pt x="10178" y="1858"/>
                  </a:lnTo>
                  <a:lnTo>
                    <a:pt x="10292" y="1801"/>
                  </a:lnTo>
                  <a:lnTo>
                    <a:pt x="10292" y="1801"/>
                  </a:lnTo>
                  <a:lnTo>
                    <a:pt x="10520" y="1650"/>
                  </a:lnTo>
                  <a:lnTo>
                    <a:pt x="10728" y="1498"/>
                  </a:lnTo>
                  <a:lnTo>
                    <a:pt x="11088" y="1176"/>
                  </a:lnTo>
                  <a:lnTo>
                    <a:pt x="11297" y="1043"/>
                  </a:lnTo>
                  <a:lnTo>
                    <a:pt x="11505" y="910"/>
                  </a:lnTo>
                  <a:lnTo>
                    <a:pt x="11619" y="872"/>
                  </a:lnTo>
                  <a:lnTo>
                    <a:pt x="11752" y="835"/>
                  </a:lnTo>
                  <a:lnTo>
                    <a:pt x="11884" y="797"/>
                  </a:lnTo>
                  <a:lnTo>
                    <a:pt x="12036" y="778"/>
                  </a:lnTo>
                  <a:lnTo>
                    <a:pt x="12036" y="778"/>
                  </a:lnTo>
                  <a:lnTo>
                    <a:pt x="12377" y="740"/>
                  </a:lnTo>
                  <a:lnTo>
                    <a:pt x="12529" y="702"/>
                  </a:lnTo>
                  <a:lnTo>
                    <a:pt x="12680" y="645"/>
                  </a:lnTo>
                  <a:lnTo>
                    <a:pt x="12813" y="569"/>
                  </a:lnTo>
                  <a:lnTo>
                    <a:pt x="12927" y="493"/>
                  </a:lnTo>
                  <a:lnTo>
                    <a:pt x="13059" y="380"/>
                  </a:lnTo>
                  <a:lnTo>
                    <a:pt x="13154" y="247"/>
                  </a:lnTo>
                  <a:lnTo>
                    <a:pt x="13154" y="247"/>
                  </a:lnTo>
                  <a:lnTo>
                    <a:pt x="13192" y="190"/>
                  </a:lnTo>
                  <a:lnTo>
                    <a:pt x="13192" y="152"/>
                  </a:lnTo>
                  <a:lnTo>
                    <a:pt x="13192" y="114"/>
                  </a:lnTo>
                  <a:lnTo>
                    <a:pt x="13173" y="76"/>
                  </a:lnTo>
                  <a:lnTo>
                    <a:pt x="13097" y="20"/>
                  </a:lnTo>
                  <a:lnTo>
                    <a:pt x="1302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2"/>
          <p:cNvGrpSpPr/>
          <p:nvPr/>
        </p:nvGrpSpPr>
        <p:grpSpPr>
          <a:xfrm>
            <a:off x="7811054" y="1118401"/>
            <a:ext cx="474981" cy="650298"/>
            <a:chOff x="1060100" y="3348113"/>
            <a:chExt cx="349225" cy="478125"/>
          </a:xfrm>
        </p:grpSpPr>
        <p:sp>
          <p:nvSpPr>
            <p:cNvPr id="72" name="Google Shape;72;p2"/>
            <p:cNvSpPr/>
            <p:nvPr/>
          </p:nvSpPr>
          <p:spPr>
            <a:xfrm>
              <a:off x="1060100" y="3348113"/>
              <a:ext cx="349225" cy="478125"/>
            </a:xfrm>
            <a:custGeom>
              <a:avLst/>
              <a:gdLst/>
              <a:ahLst/>
              <a:cxnLst/>
              <a:rect l="l" t="t" r="r" b="b"/>
              <a:pathLst>
                <a:path w="13969" h="19125" extrusionOk="0">
                  <a:moveTo>
                    <a:pt x="7657" y="417"/>
                  </a:moveTo>
                  <a:lnTo>
                    <a:pt x="8188" y="834"/>
                  </a:lnTo>
                  <a:lnTo>
                    <a:pt x="8017" y="1005"/>
                  </a:lnTo>
                  <a:lnTo>
                    <a:pt x="7809" y="1176"/>
                  </a:lnTo>
                  <a:lnTo>
                    <a:pt x="7771" y="1213"/>
                  </a:lnTo>
                  <a:lnTo>
                    <a:pt x="7714" y="1232"/>
                  </a:lnTo>
                  <a:lnTo>
                    <a:pt x="7581" y="1251"/>
                  </a:lnTo>
                  <a:lnTo>
                    <a:pt x="7411" y="1232"/>
                  </a:lnTo>
                  <a:lnTo>
                    <a:pt x="7259" y="1195"/>
                  </a:lnTo>
                  <a:lnTo>
                    <a:pt x="6937" y="1100"/>
                  </a:lnTo>
                  <a:lnTo>
                    <a:pt x="7657" y="417"/>
                  </a:lnTo>
                  <a:close/>
                  <a:moveTo>
                    <a:pt x="10500" y="342"/>
                  </a:moveTo>
                  <a:lnTo>
                    <a:pt x="10614" y="361"/>
                  </a:lnTo>
                  <a:lnTo>
                    <a:pt x="10747" y="380"/>
                  </a:lnTo>
                  <a:lnTo>
                    <a:pt x="10823" y="398"/>
                  </a:lnTo>
                  <a:lnTo>
                    <a:pt x="10898" y="436"/>
                  </a:lnTo>
                  <a:lnTo>
                    <a:pt x="10955" y="474"/>
                  </a:lnTo>
                  <a:lnTo>
                    <a:pt x="10993" y="512"/>
                  </a:lnTo>
                  <a:lnTo>
                    <a:pt x="11069" y="626"/>
                  </a:lnTo>
                  <a:lnTo>
                    <a:pt x="11107" y="759"/>
                  </a:lnTo>
                  <a:lnTo>
                    <a:pt x="11126" y="910"/>
                  </a:lnTo>
                  <a:lnTo>
                    <a:pt x="11126" y="1043"/>
                  </a:lnTo>
                  <a:lnTo>
                    <a:pt x="11145" y="1346"/>
                  </a:lnTo>
                  <a:lnTo>
                    <a:pt x="11221" y="1725"/>
                  </a:lnTo>
                  <a:lnTo>
                    <a:pt x="11221" y="1725"/>
                  </a:lnTo>
                  <a:lnTo>
                    <a:pt x="11069" y="1630"/>
                  </a:lnTo>
                  <a:lnTo>
                    <a:pt x="10917" y="1536"/>
                  </a:lnTo>
                  <a:lnTo>
                    <a:pt x="10747" y="1441"/>
                  </a:lnTo>
                  <a:lnTo>
                    <a:pt x="10652" y="1422"/>
                  </a:lnTo>
                  <a:lnTo>
                    <a:pt x="10576" y="1403"/>
                  </a:lnTo>
                  <a:lnTo>
                    <a:pt x="10424" y="342"/>
                  </a:lnTo>
                  <a:close/>
                  <a:moveTo>
                    <a:pt x="10121" y="493"/>
                  </a:moveTo>
                  <a:lnTo>
                    <a:pt x="10254" y="1479"/>
                  </a:lnTo>
                  <a:lnTo>
                    <a:pt x="10102" y="1555"/>
                  </a:lnTo>
                  <a:lnTo>
                    <a:pt x="9932" y="1649"/>
                  </a:lnTo>
                  <a:lnTo>
                    <a:pt x="9628" y="1858"/>
                  </a:lnTo>
                  <a:lnTo>
                    <a:pt x="9553" y="1706"/>
                  </a:lnTo>
                  <a:lnTo>
                    <a:pt x="9496" y="1536"/>
                  </a:lnTo>
                  <a:lnTo>
                    <a:pt x="9515" y="1517"/>
                  </a:lnTo>
                  <a:lnTo>
                    <a:pt x="9534" y="1460"/>
                  </a:lnTo>
                  <a:lnTo>
                    <a:pt x="9553" y="1422"/>
                  </a:lnTo>
                  <a:lnTo>
                    <a:pt x="9553" y="1365"/>
                  </a:lnTo>
                  <a:lnTo>
                    <a:pt x="9534" y="1327"/>
                  </a:lnTo>
                  <a:lnTo>
                    <a:pt x="9496" y="1289"/>
                  </a:lnTo>
                  <a:lnTo>
                    <a:pt x="9458" y="1270"/>
                  </a:lnTo>
                  <a:lnTo>
                    <a:pt x="9401" y="1251"/>
                  </a:lnTo>
                  <a:lnTo>
                    <a:pt x="9401" y="1157"/>
                  </a:lnTo>
                  <a:lnTo>
                    <a:pt x="9401" y="1062"/>
                  </a:lnTo>
                  <a:lnTo>
                    <a:pt x="9420" y="986"/>
                  </a:lnTo>
                  <a:lnTo>
                    <a:pt x="9458" y="910"/>
                  </a:lnTo>
                  <a:lnTo>
                    <a:pt x="9515" y="834"/>
                  </a:lnTo>
                  <a:lnTo>
                    <a:pt x="9591" y="778"/>
                  </a:lnTo>
                  <a:lnTo>
                    <a:pt x="9685" y="721"/>
                  </a:lnTo>
                  <a:lnTo>
                    <a:pt x="9799" y="683"/>
                  </a:lnTo>
                  <a:lnTo>
                    <a:pt x="9894" y="645"/>
                  </a:lnTo>
                  <a:lnTo>
                    <a:pt x="10008" y="588"/>
                  </a:lnTo>
                  <a:lnTo>
                    <a:pt x="10121" y="493"/>
                  </a:lnTo>
                  <a:close/>
                  <a:moveTo>
                    <a:pt x="4966" y="1574"/>
                  </a:moveTo>
                  <a:lnTo>
                    <a:pt x="5099" y="1593"/>
                  </a:lnTo>
                  <a:lnTo>
                    <a:pt x="5364" y="1649"/>
                  </a:lnTo>
                  <a:lnTo>
                    <a:pt x="4852" y="2464"/>
                  </a:lnTo>
                  <a:lnTo>
                    <a:pt x="4682" y="2370"/>
                  </a:lnTo>
                  <a:lnTo>
                    <a:pt x="4511" y="2275"/>
                  </a:lnTo>
                  <a:lnTo>
                    <a:pt x="4321" y="2218"/>
                  </a:lnTo>
                  <a:lnTo>
                    <a:pt x="4132" y="2142"/>
                  </a:lnTo>
                  <a:lnTo>
                    <a:pt x="4189" y="2010"/>
                  </a:lnTo>
                  <a:lnTo>
                    <a:pt x="4246" y="1896"/>
                  </a:lnTo>
                  <a:lnTo>
                    <a:pt x="4359" y="1763"/>
                  </a:lnTo>
                  <a:lnTo>
                    <a:pt x="4492" y="1668"/>
                  </a:lnTo>
                  <a:lnTo>
                    <a:pt x="4568" y="1612"/>
                  </a:lnTo>
                  <a:lnTo>
                    <a:pt x="4663" y="1593"/>
                  </a:lnTo>
                  <a:lnTo>
                    <a:pt x="4738" y="1574"/>
                  </a:lnTo>
                  <a:close/>
                  <a:moveTo>
                    <a:pt x="10576" y="1782"/>
                  </a:moveTo>
                  <a:lnTo>
                    <a:pt x="10652" y="1801"/>
                  </a:lnTo>
                  <a:lnTo>
                    <a:pt x="10728" y="1820"/>
                  </a:lnTo>
                  <a:lnTo>
                    <a:pt x="11145" y="2066"/>
                  </a:lnTo>
                  <a:lnTo>
                    <a:pt x="11164" y="2085"/>
                  </a:lnTo>
                  <a:lnTo>
                    <a:pt x="11164" y="2123"/>
                  </a:lnTo>
                  <a:lnTo>
                    <a:pt x="11126" y="2180"/>
                  </a:lnTo>
                  <a:lnTo>
                    <a:pt x="11050" y="2275"/>
                  </a:lnTo>
                  <a:lnTo>
                    <a:pt x="10974" y="2351"/>
                  </a:lnTo>
                  <a:lnTo>
                    <a:pt x="10785" y="2521"/>
                  </a:lnTo>
                  <a:lnTo>
                    <a:pt x="10690" y="2597"/>
                  </a:lnTo>
                  <a:lnTo>
                    <a:pt x="10671" y="2616"/>
                  </a:lnTo>
                  <a:lnTo>
                    <a:pt x="10273" y="2389"/>
                  </a:lnTo>
                  <a:lnTo>
                    <a:pt x="10026" y="2256"/>
                  </a:lnTo>
                  <a:lnTo>
                    <a:pt x="9894" y="2199"/>
                  </a:lnTo>
                  <a:lnTo>
                    <a:pt x="9761" y="2161"/>
                  </a:lnTo>
                  <a:lnTo>
                    <a:pt x="10026" y="1972"/>
                  </a:lnTo>
                  <a:lnTo>
                    <a:pt x="10178" y="1877"/>
                  </a:lnTo>
                  <a:lnTo>
                    <a:pt x="10330" y="1820"/>
                  </a:lnTo>
                  <a:lnTo>
                    <a:pt x="10368" y="1839"/>
                  </a:lnTo>
                  <a:lnTo>
                    <a:pt x="10424" y="1858"/>
                  </a:lnTo>
                  <a:lnTo>
                    <a:pt x="10519" y="1839"/>
                  </a:lnTo>
                  <a:lnTo>
                    <a:pt x="10576" y="1782"/>
                  </a:lnTo>
                  <a:close/>
                  <a:moveTo>
                    <a:pt x="6842" y="1422"/>
                  </a:moveTo>
                  <a:lnTo>
                    <a:pt x="7164" y="1517"/>
                  </a:lnTo>
                  <a:lnTo>
                    <a:pt x="7316" y="1555"/>
                  </a:lnTo>
                  <a:lnTo>
                    <a:pt x="7468" y="1574"/>
                  </a:lnTo>
                  <a:lnTo>
                    <a:pt x="7619" y="2332"/>
                  </a:lnTo>
                  <a:lnTo>
                    <a:pt x="7714" y="2749"/>
                  </a:lnTo>
                  <a:lnTo>
                    <a:pt x="7752" y="2843"/>
                  </a:lnTo>
                  <a:lnTo>
                    <a:pt x="7506" y="2862"/>
                  </a:lnTo>
                  <a:lnTo>
                    <a:pt x="7430" y="2881"/>
                  </a:lnTo>
                  <a:lnTo>
                    <a:pt x="7392" y="2938"/>
                  </a:lnTo>
                  <a:lnTo>
                    <a:pt x="7316" y="2938"/>
                  </a:lnTo>
                  <a:lnTo>
                    <a:pt x="7335" y="2900"/>
                  </a:lnTo>
                  <a:lnTo>
                    <a:pt x="7335" y="2843"/>
                  </a:lnTo>
                  <a:lnTo>
                    <a:pt x="7316" y="2654"/>
                  </a:lnTo>
                  <a:lnTo>
                    <a:pt x="7259" y="2483"/>
                  </a:lnTo>
                  <a:lnTo>
                    <a:pt x="7183" y="2294"/>
                  </a:lnTo>
                  <a:lnTo>
                    <a:pt x="7108" y="2123"/>
                  </a:lnTo>
                  <a:lnTo>
                    <a:pt x="7013" y="1953"/>
                  </a:lnTo>
                  <a:lnTo>
                    <a:pt x="6937" y="1763"/>
                  </a:lnTo>
                  <a:lnTo>
                    <a:pt x="6880" y="1593"/>
                  </a:lnTo>
                  <a:lnTo>
                    <a:pt x="6842" y="1422"/>
                  </a:lnTo>
                  <a:close/>
                  <a:moveTo>
                    <a:pt x="6558" y="2066"/>
                  </a:moveTo>
                  <a:lnTo>
                    <a:pt x="6766" y="2085"/>
                  </a:lnTo>
                  <a:lnTo>
                    <a:pt x="6842" y="2275"/>
                  </a:lnTo>
                  <a:lnTo>
                    <a:pt x="6918" y="2464"/>
                  </a:lnTo>
                  <a:lnTo>
                    <a:pt x="6975" y="2654"/>
                  </a:lnTo>
                  <a:lnTo>
                    <a:pt x="7013" y="2843"/>
                  </a:lnTo>
                  <a:lnTo>
                    <a:pt x="7013" y="2900"/>
                  </a:lnTo>
                  <a:lnTo>
                    <a:pt x="7032" y="2938"/>
                  </a:lnTo>
                  <a:lnTo>
                    <a:pt x="7070" y="2976"/>
                  </a:lnTo>
                  <a:lnTo>
                    <a:pt x="7108" y="2995"/>
                  </a:lnTo>
                  <a:lnTo>
                    <a:pt x="6501" y="3128"/>
                  </a:lnTo>
                  <a:lnTo>
                    <a:pt x="6368" y="2616"/>
                  </a:lnTo>
                  <a:lnTo>
                    <a:pt x="6236" y="2104"/>
                  </a:lnTo>
                  <a:lnTo>
                    <a:pt x="6406" y="2085"/>
                  </a:lnTo>
                  <a:lnTo>
                    <a:pt x="6558" y="2066"/>
                  </a:lnTo>
                  <a:close/>
                  <a:moveTo>
                    <a:pt x="8321" y="1176"/>
                  </a:moveTo>
                  <a:lnTo>
                    <a:pt x="8643" y="2218"/>
                  </a:lnTo>
                  <a:lnTo>
                    <a:pt x="8927" y="3260"/>
                  </a:lnTo>
                  <a:lnTo>
                    <a:pt x="8851" y="3147"/>
                  </a:lnTo>
                  <a:lnTo>
                    <a:pt x="8776" y="3033"/>
                  </a:lnTo>
                  <a:lnTo>
                    <a:pt x="8719" y="2976"/>
                  </a:lnTo>
                  <a:lnTo>
                    <a:pt x="8643" y="2938"/>
                  </a:lnTo>
                  <a:lnTo>
                    <a:pt x="8472" y="2862"/>
                  </a:lnTo>
                  <a:lnTo>
                    <a:pt x="8302" y="2843"/>
                  </a:lnTo>
                  <a:lnTo>
                    <a:pt x="8112" y="2825"/>
                  </a:lnTo>
                  <a:lnTo>
                    <a:pt x="8093" y="2825"/>
                  </a:lnTo>
                  <a:lnTo>
                    <a:pt x="8093" y="2806"/>
                  </a:lnTo>
                  <a:lnTo>
                    <a:pt x="8036" y="2673"/>
                  </a:lnTo>
                  <a:lnTo>
                    <a:pt x="7979" y="2502"/>
                  </a:lnTo>
                  <a:lnTo>
                    <a:pt x="7904" y="2180"/>
                  </a:lnTo>
                  <a:lnTo>
                    <a:pt x="7790" y="1536"/>
                  </a:lnTo>
                  <a:lnTo>
                    <a:pt x="7942" y="1460"/>
                  </a:lnTo>
                  <a:lnTo>
                    <a:pt x="8074" y="1384"/>
                  </a:lnTo>
                  <a:lnTo>
                    <a:pt x="8207" y="1270"/>
                  </a:lnTo>
                  <a:lnTo>
                    <a:pt x="8321" y="1176"/>
                  </a:lnTo>
                  <a:close/>
                  <a:moveTo>
                    <a:pt x="9155" y="1574"/>
                  </a:moveTo>
                  <a:lnTo>
                    <a:pt x="9249" y="1839"/>
                  </a:lnTo>
                  <a:lnTo>
                    <a:pt x="9382" y="2085"/>
                  </a:lnTo>
                  <a:lnTo>
                    <a:pt x="9420" y="2142"/>
                  </a:lnTo>
                  <a:lnTo>
                    <a:pt x="9458" y="2161"/>
                  </a:lnTo>
                  <a:lnTo>
                    <a:pt x="9401" y="2199"/>
                  </a:lnTo>
                  <a:lnTo>
                    <a:pt x="9363" y="2256"/>
                  </a:lnTo>
                  <a:lnTo>
                    <a:pt x="9325" y="2351"/>
                  </a:lnTo>
                  <a:lnTo>
                    <a:pt x="9287" y="2483"/>
                  </a:lnTo>
                  <a:lnTo>
                    <a:pt x="9287" y="2616"/>
                  </a:lnTo>
                  <a:lnTo>
                    <a:pt x="9306" y="2768"/>
                  </a:lnTo>
                  <a:lnTo>
                    <a:pt x="9325" y="3071"/>
                  </a:lnTo>
                  <a:lnTo>
                    <a:pt x="9344" y="3317"/>
                  </a:lnTo>
                  <a:lnTo>
                    <a:pt x="9363" y="3658"/>
                  </a:lnTo>
                  <a:lnTo>
                    <a:pt x="9363" y="3658"/>
                  </a:lnTo>
                  <a:lnTo>
                    <a:pt x="9098" y="2616"/>
                  </a:lnTo>
                  <a:lnTo>
                    <a:pt x="8794" y="1574"/>
                  </a:lnTo>
                  <a:close/>
                  <a:moveTo>
                    <a:pt x="12320" y="1915"/>
                  </a:moveTo>
                  <a:lnTo>
                    <a:pt x="12490" y="1972"/>
                  </a:lnTo>
                  <a:lnTo>
                    <a:pt x="12642" y="2028"/>
                  </a:lnTo>
                  <a:lnTo>
                    <a:pt x="12794" y="2123"/>
                  </a:lnTo>
                  <a:lnTo>
                    <a:pt x="12718" y="2256"/>
                  </a:lnTo>
                  <a:lnTo>
                    <a:pt x="12642" y="2389"/>
                  </a:lnTo>
                  <a:lnTo>
                    <a:pt x="12528" y="2692"/>
                  </a:lnTo>
                  <a:lnTo>
                    <a:pt x="12377" y="3071"/>
                  </a:lnTo>
                  <a:lnTo>
                    <a:pt x="12206" y="3431"/>
                  </a:lnTo>
                  <a:lnTo>
                    <a:pt x="12017" y="3810"/>
                  </a:lnTo>
                  <a:lnTo>
                    <a:pt x="11827" y="4170"/>
                  </a:lnTo>
                  <a:lnTo>
                    <a:pt x="11808" y="3848"/>
                  </a:lnTo>
                  <a:lnTo>
                    <a:pt x="11808" y="3526"/>
                  </a:lnTo>
                  <a:lnTo>
                    <a:pt x="11789" y="3185"/>
                  </a:lnTo>
                  <a:lnTo>
                    <a:pt x="11770" y="2843"/>
                  </a:lnTo>
                  <a:lnTo>
                    <a:pt x="11808" y="2843"/>
                  </a:lnTo>
                  <a:lnTo>
                    <a:pt x="11846" y="2825"/>
                  </a:lnTo>
                  <a:lnTo>
                    <a:pt x="11865" y="2787"/>
                  </a:lnTo>
                  <a:lnTo>
                    <a:pt x="11903" y="2768"/>
                  </a:lnTo>
                  <a:lnTo>
                    <a:pt x="11922" y="2730"/>
                  </a:lnTo>
                  <a:lnTo>
                    <a:pt x="12017" y="2313"/>
                  </a:lnTo>
                  <a:lnTo>
                    <a:pt x="12149" y="1915"/>
                  </a:lnTo>
                  <a:close/>
                  <a:moveTo>
                    <a:pt x="5686" y="1725"/>
                  </a:moveTo>
                  <a:lnTo>
                    <a:pt x="5838" y="1744"/>
                  </a:lnTo>
                  <a:lnTo>
                    <a:pt x="5989" y="2483"/>
                  </a:lnTo>
                  <a:lnTo>
                    <a:pt x="6179" y="3204"/>
                  </a:lnTo>
                  <a:lnTo>
                    <a:pt x="6122" y="3242"/>
                  </a:lnTo>
                  <a:lnTo>
                    <a:pt x="6103" y="3279"/>
                  </a:lnTo>
                  <a:lnTo>
                    <a:pt x="6084" y="3336"/>
                  </a:lnTo>
                  <a:lnTo>
                    <a:pt x="6084" y="3393"/>
                  </a:lnTo>
                  <a:lnTo>
                    <a:pt x="6122" y="3640"/>
                  </a:lnTo>
                  <a:lnTo>
                    <a:pt x="6198" y="3886"/>
                  </a:lnTo>
                  <a:lnTo>
                    <a:pt x="6350" y="4341"/>
                  </a:lnTo>
                  <a:lnTo>
                    <a:pt x="5762" y="4227"/>
                  </a:lnTo>
                  <a:lnTo>
                    <a:pt x="5705" y="4227"/>
                  </a:lnTo>
                  <a:lnTo>
                    <a:pt x="5061" y="2749"/>
                  </a:lnTo>
                  <a:lnTo>
                    <a:pt x="5667" y="1782"/>
                  </a:lnTo>
                  <a:lnTo>
                    <a:pt x="5686" y="1725"/>
                  </a:lnTo>
                  <a:close/>
                  <a:moveTo>
                    <a:pt x="9060" y="3848"/>
                  </a:moveTo>
                  <a:lnTo>
                    <a:pt x="9230" y="4530"/>
                  </a:lnTo>
                  <a:lnTo>
                    <a:pt x="9136" y="4265"/>
                  </a:lnTo>
                  <a:lnTo>
                    <a:pt x="9098" y="4057"/>
                  </a:lnTo>
                  <a:lnTo>
                    <a:pt x="9060" y="3848"/>
                  </a:lnTo>
                  <a:close/>
                  <a:moveTo>
                    <a:pt x="2199" y="4682"/>
                  </a:moveTo>
                  <a:lnTo>
                    <a:pt x="2331" y="5307"/>
                  </a:lnTo>
                  <a:lnTo>
                    <a:pt x="2293" y="5307"/>
                  </a:lnTo>
                  <a:lnTo>
                    <a:pt x="2104" y="5383"/>
                  </a:lnTo>
                  <a:lnTo>
                    <a:pt x="2047" y="5232"/>
                  </a:lnTo>
                  <a:lnTo>
                    <a:pt x="1971" y="5080"/>
                  </a:lnTo>
                  <a:lnTo>
                    <a:pt x="1876" y="4947"/>
                  </a:lnTo>
                  <a:lnTo>
                    <a:pt x="1782" y="4815"/>
                  </a:lnTo>
                  <a:lnTo>
                    <a:pt x="2066" y="4777"/>
                  </a:lnTo>
                  <a:lnTo>
                    <a:pt x="2123" y="4758"/>
                  </a:lnTo>
                  <a:lnTo>
                    <a:pt x="2161" y="4739"/>
                  </a:lnTo>
                  <a:lnTo>
                    <a:pt x="2199" y="4682"/>
                  </a:lnTo>
                  <a:close/>
                  <a:moveTo>
                    <a:pt x="13286" y="2427"/>
                  </a:moveTo>
                  <a:lnTo>
                    <a:pt x="13381" y="2464"/>
                  </a:lnTo>
                  <a:lnTo>
                    <a:pt x="13495" y="2540"/>
                  </a:lnTo>
                  <a:lnTo>
                    <a:pt x="13533" y="2578"/>
                  </a:lnTo>
                  <a:lnTo>
                    <a:pt x="13552" y="2635"/>
                  </a:lnTo>
                  <a:lnTo>
                    <a:pt x="13552" y="2711"/>
                  </a:lnTo>
                  <a:lnTo>
                    <a:pt x="13533" y="2806"/>
                  </a:lnTo>
                  <a:lnTo>
                    <a:pt x="13476" y="2900"/>
                  </a:lnTo>
                  <a:lnTo>
                    <a:pt x="13419" y="2995"/>
                  </a:lnTo>
                  <a:lnTo>
                    <a:pt x="13343" y="3090"/>
                  </a:lnTo>
                  <a:lnTo>
                    <a:pt x="13268" y="3204"/>
                  </a:lnTo>
                  <a:lnTo>
                    <a:pt x="13078" y="3602"/>
                  </a:lnTo>
                  <a:lnTo>
                    <a:pt x="12926" y="4000"/>
                  </a:lnTo>
                  <a:lnTo>
                    <a:pt x="12775" y="4417"/>
                  </a:lnTo>
                  <a:lnTo>
                    <a:pt x="12623" y="4853"/>
                  </a:lnTo>
                  <a:lnTo>
                    <a:pt x="12377" y="5724"/>
                  </a:lnTo>
                  <a:lnTo>
                    <a:pt x="12149" y="6577"/>
                  </a:lnTo>
                  <a:lnTo>
                    <a:pt x="12130" y="6577"/>
                  </a:lnTo>
                  <a:lnTo>
                    <a:pt x="12092" y="6350"/>
                  </a:lnTo>
                  <a:lnTo>
                    <a:pt x="12073" y="6103"/>
                  </a:lnTo>
                  <a:lnTo>
                    <a:pt x="12036" y="5611"/>
                  </a:lnTo>
                  <a:lnTo>
                    <a:pt x="11998" y="5137"/>
                  </a:lnTo>
                  <a:lnTo>
                    <a:pt x="11979" y="4890"/>
                  </a:lnTo>
                  <a:lnTo>
                    <a:pt x="11922" y="4644"/>
                  </a:lnTo>
                  <a:lnTo>
                    <a:pt x="11960" y="4606"/>
                  </a:lnTo>
                  <a:lnTo>
                    <a:pt x="12168" y="4227"/>
                  </a:lnTo>
                  <a:lnTo>
                    <a:pt x="12358" y="3848"/>
                  </a:lnTo>
                  <a:lnTo>
                    <a:pt x="12547" y="3469"/>
                  </a:lnTo>
                  <a:lnTo>
                    <a:pt x="12718" y="3071"/>
                  </a:lnTo>
                  <a:lnTo>
                    <a:pt x="12794" y="2900"/>
                  </a:lnTo>
                  <a:lnTo>
                    <a:pt x="12888" y="2692"/>
                  </a:lnTo>
                  <a:lnTo>
                    <a:pt x="12945" y="2578"/>
                  </a:lnTo>
                  <a:lnTo>
                    <a:pt x="13021" y="2502"/>
                  </a:lnTo>
                  <a:lnTo>
                    <a:pt x="13116" y="2445"/>
                  </a:lnTo>
                  <a:lnTo>
                    <a:pt x="13211" y="2427"/>
                  </a:lnTo>
                  <a:close/>
                  <a:moveTo>
                    <a:pt x="4132" y="2483"/>
                  </a:moveTo>
                  <a:lnTo>
                    <a:pt x="4303" y="2559"/>
                  </a:lnTo>
                  <a:lnTo>
                    <a:pt x="4454" y="2616"/>
                  </a:lnTo>
                  <a:lnTo>
                    <a:pt x="4625" y="2711"/>
                  </a:lnTo>
                  <a:lnTo>
                    <a:pt x="4776" y="2806"/>
                  </a:lnTo>
                  <a:lnTo>
                    <a:pt x="4757" y="2862"/>
                  </a:lnTo>
                  <a:lnTo>
                    <a:pt x="4776" y="2919"/>
                  </a:lnTo>
                  <a:lnTo>
                    <a:pt x="5535" y="4644"/>
                  </a:lnTo>
                  <a:lnTo>
                    <a:pt x="5535" y="4663"/>
                  </a:lnTo>
                  <a:lnTo>
                    <a:pt x="5497" y="5232"/>
                  </a:lnTo>
                  <a:lnTo>
                    <a:pt x="5440" y="5781"/>
                  </a:lnTo>
                  <a:lnTo>
                    <a:pt x="5364" y="6331"/>
                  </a:lnTo>
                  <a:lnTo>
                    <a:pt x="5269" y="6900"/>
                  </a:lnTo>
                  <a:lnTo>
                    <a:pt x="5193" y="5914"/>
                  </a:lnTo>
                  <a:lnTo>
                    <a:pt x="5099" y="4947"/>
                  </a:lnTo>
                  <a:lnTo>
                    <a:pt x="5061" y="4379"/>
                  </a:lnTo>
                  <a:lnTo>
                    <a:pt x="5042" y="4208"/>
                  </a:lnTo>
                  <a:lnTo>
                    <a:pt x="5023" y="4075"/>
                  </a:lnTo>
                  <a:lnTo>
                    <a:pt x="4985" y="3943"/>
                  </a:lnTo>
                  <a:lnTo>
                    <a:pt x="4928" y="3867"/>
                  </a:lnTo>
                  <a:lnTo>
                    <a:pt x="4814" y="3772"/>
                  </a:lnTo>
                  <a:lnTo>
                    <a:pt x="4663" y="3696"/>
                  </a:lnTo>
                  <a:lnTo>
                    <a:pt x="4682" y="3621"/>
                  </a:lnTo>
                  <a:lnTo>
                    <a:pt x="4663" y="3583"/>
                  </a:lnTo>
                  <a:lnTo>
                    <a:pt x="4644" y="3545"/>
                  </a:lnTo>
                  <a:lnTo>
                    <a:pt x="4473" y="3317"/>
                  </a:lnTo>
                  <a:lnTo>
                    <a:pt x="4321" y="3052"/>
                  </a:lnTo>
                  <a:lnTo>
                    <a:pt x="4189" y="2768"/>
                  </a:lnTo>
                  <a:lnTo>
                    <a:pt x="4151" y="2635"/>
                  </a:lnTo>
                  <a:lnTo>
                    <a:pt x="4132" y="2483"/>
                  </a:lnTo>
                  <a:close/>
                  <a:moveTo>
                    <a:pt x="11315" y="2502"/>
                  </a:moveTo>
                  <a:lnTo>
                    <a:pt x="11334" y="2521"/>
                  </a:lnTo>
                  <a:lnTo>
                    <a:pt x="11372" y="2597"/>
                  </a:lnTo>
                  <a:lnTo>
                    <a:pt x="11391" y="2711"/>
                  </a:lnTo>
                  <a:lnTo>
                    <a:pt x="11372" y="2768"/>
                  </a:lnTo>
                  <a:lnTo>
                    <a:pt x="11372" y="2806"/>
                  </a:lnTo>
                  <a:lnTo>
                    <a:pt x="11391" y="2862"/>
                  </a:lnTo>
                  <a:lnTo>
                    <a:pt x="11429" y="2900"/>
                  </a:lnTo>
                  <a:lnTo>
                    <a:pt x="11448" y="3185"/>
                  </a:lnTo>
                  <a:lnTo>
                    <a:pt x="11448" y="3469"/>
                  </a:lnTo>
                  <a:lnTo>
                    <a:pt x="11448" y="3943"/>
                  </a:lnTo>
                  <a:lnTo>
                    <a:pt x="11467" y="4170"/>
                  </a:lnTo>
                  <a:lnTo>
                    <a:pt x="11524" y="4398"/>
                  </a:lnTo>
                  <a:lnTo>
                    <a:pt x="11638" y="4834"/>
                  </a:lnTo>
                  <a:lnTo>
                    <a:pt x="11694" y="5080"/>
                  </a:lnTo>
                  <a:lnTo>
                    <a:pt x="11732" y="5307"/>
                  </a:lnTo>
                  <a:lnTo>
                    <a:pt x="11751" y="5781"/>
                  </a:lnTo>
                  <a:lnTo>
                    <a:pt x="11770" y="6236"/>
                  </a:lnTo>
                  <a:lnTo>
                    <a:pt x="11789" y="6483"/>
                  </a:lnTo>
                  <a:lnTo>
                    <a:pt x="11808" y="6710"/>
                  </a:lnTo>
                  <a:lnTo>
                    <a:pt x="10898" y="7070"/>
                  </a:lnTo>
                  <a:lnTo>
                    <a:pt x="10785" y="2919"/>
                  </a:lnTo>
                  <a:lnTo>
                    <a:pt x="10823" y="2900"/>
                  </a:lnTo>
                  <a:lnTo>
                    <a:pt x="10860" y="2881"/>
                  </a:lnTo>
                  <a:lnTo>
                    <a:pt x="11069" y="2711"/>
                  </a:lnTo>
                  <a:lnTo>
                    <a:pt x="11202" y="2616"/>
                  </a:lnTo>
                  <a:lnTo>
                    <a:pt x="11315" y="2502"/>
                  </a:lnTo>
                  <a:close/>
                  <a:moveTo>
                    <a:pt x="9856" y="2616"/>
                  </a:moveTo>
                  <a:lnTo>
                    <a:pt x="9970" y="2654"/>
                  </a:lnTo>
                  <a:lnTo>
                    <a:pt x="10083" y="2711"/>
                  </a:lnTo>
                  <a:lnTo>
                    <a:pt x="10197" y="2768"/>
                  </a:lnTo>
                  <a:lnTo>
                    <a:pt x="10292" y="2843"/>
                  </a:lnTo>
                  <a:lnTo>
                    <a:pt x="10368" y="2919"/>
                  </a:lnTo>
                  <a:lnTo>
                    <a:pt x="10424" y="2995"/>
                  </a:lnTo>
                  <a:lnTo>
                    <a:pt x="10443" y="3071"/>
                  </a:lnTo>
                  <a:lnTo>
                    <a:pt x="10557" y="7089"/>
                  </a:lnTo>
                  <a:lnTo>
                    <a:pt x="10576" y="7146"/>
                  </a:lnTo>
                  <a:lnTo>
                    <a:pt x="10595" y="7184"/>
                  </a:lnTo>
                  <a:lnTo>
                    <a:pt x="10026" y="7373"/>
                  </a:lnTo>
                  <a:lnTo>
                    <a:pt x="9989" y="7108"/>
                  </a:lnTo>
                  <a:lnTo>
                    <a:pt x="9951" y="6824"/>
                  </a:lnTo>
                  <a:lnTo>
                    <a:pt x="9875" y="6558"/>
                  </a:lnTo>
                  <a:lnTo>
                    <a:pt x="9837" y="6312"/>
                  </a:lnTo>
                  <a:lnTo>
                    <a:pt x="9799" y="6122"/>
                  </a:lnTo>
                  <a:lnTo>
                    <a:pt x="9761" y="5952"/>
                  </a:lnTo>
                  <a:lnTo>
                    <a:pt x="9628" y="5592"/>
                  </a:lnTo>
                  <a:lnTo>
                    <a:pt x="9685" y="5573"/>
                  </a:lnTo>
                  <a:lnTo>
                    <a:pt x="9723" y="5535"/>
                  </a:lnTo>
                  <a:lnTo>
                    <a:pt x="9742" y="5497"/>
                  </a:lnTo>
                  <a:lnTo>
                    <a:pt x="9742" y="5440"/>
                  </a:lnTo>
                  <a:lnTo>
                    <a:pt x="9685" y="3621"/>
                  </a:lnTo>
                  <a:lnTo>
                    <a:pt x="9666" y="2711"/>
                  </a:lnTo>
                  <a:lnTo>
                    <a:pt x="9666" y="2654"/>
                  </a:lnTo>
                  <a:lnTo>
                    <a:pt x="9685" y="2635"/>
                  </a:lnTo>
                  <a:lnTo>
                    <a:pt x="9723" y="2616"/>
                  </a:lnTo>
                  <a:close/>
                  <a:moveTo>
                    <a:pt x="7998" y="3185"/>
                  </a:moveTo>
                  <a:lnTo>
                    <a:pt x="8112" y="3204"/>
                  </a:lnTo>
                  <a:lnTo>
                    <a:pt x="8226" y="3223"/>
                  </a:lnTo>
                  <a:lnTo>
                    <a:pt x="8340" y="3279"/>
                  </a:lnTo>
                  <a:lnTo>
                    <a:pt x="8434" y="3317"/>
                  </a:lnTo>
                  <a:lnTo>
                    <a:pt x="8510" y="3393"/>
                  </a:lnTo>
                  <a:lnTo>
                    <a:pt x="8586" y="3488"/>
                  </a:lnTo>
                  <a:lnTo>
                    <a:pt x="8643" y="3621"/>
                  </a:lnTo>
                  <a:lnTo>
                    <a:pt x="8700" y="3772"/>
                  </a:lnTo>
                  <a:lnTo>
                    <a:pt x="8870" y="4492"/>
                  </a:lnTo>
                  <a:lnTo>
                    <a:pt x="8965" y="4853"/>
                  </a:lnTo>
                  <a:lnTo>
                    <a:pt x="9079" y="5194"/>
                  </a:lnTo>
                  <a:lnTo>
                    <a:pt x="9174" y="5440"/>
                  </a:lnTo>
                  <a:lnTo>
                    <a:pt x="9287" y="5668"/>
                  </a:lnTo>
                  <a:lnTo>
                    <a:pt x="9401" y="5914"/>
                  </a:lnTo>
                  <a:lnTo>
                    <a:pt x="9477" y="6160"/>
                  </a:lnTo>
                  <a:lnTo>
                    <a:pt x="9553" y="6445"/>
                  </a:lnTo>
                  <a:lnTo>
                    <a:pt x="9628" y="6786"/>
                  </a:lnTo>
                  <a:lnTo>
                    <a:pt x="9685" y="7165"/>
                  </a:lnTo>
                  <a:lnTo>
                    <a:pt x="9685" y="7335"/>
                  </a:lnTo>
                  <a:lnTo>
                    <a:pt x="9685" y="7487"/>
                  </a:lnTo>
                  <a:lnTo>
                    <a:pt x="8776" y="7733"/>
                  </a:lnTo>
                  <a:lnTo>
                    <a:pt x="8776" y="7677"/>
                  </a:lnTo>
                  <a:lnTo>
                    <a:pt x="8757" y="7620"/>
                  </a:lnTo>
                  <a:lnTo>
                    <a:pt x="8624" y="6672"/>
                  </a:lnTo>
                  <a:lnTo>
                    <a:pt x="8548" y="6198"/>
                  </a:lnTo>
                  <a:lnTo>
                    <a:pt x="8453" y="5724"/>
                  </a:lnTo>
                  <a:lnTo>
                    <a:pt x="8359" y="5402"/>
                  </a:lnTo>
                  <a:lnTo>
                    <a:pt x="8264" y="5080"/>
                  </a:lnTo>
                  <a:lnTo>
                    <a:pt x="8036" y="4455"/>
                  </a:lnTo>
                  <a:lnTo>
                    <a:pt x="7923" y="4151"/>
                  </a:lnTo>
                  <a:lnTo>
                    <a:pt x="7809" y="3829"/>
                  </a:lnTo>
                  <a:lnTo>
                    <a:pt x="7733" y="3507"/>
                  </a:lnTo>
                  <a:lnTo>
                    <a:pt x="7676" y="3185"/>
                  </a:lnTo>
                  <a:lnTo>
                    <a:pt x="7809" y="3185"/>
                  </a:lnTo>
                  <a:lnTo>
                    <a:pt x="7847" y="3204"/>
                  </a:lnTo>
                  <a:lnTo>
                    <a:pt x="7885" y="3223"/>
                  </a:lnTo>
                  <a:lnTo>
                    <a:pt x="7904" y="3223"/>
                  </a:lnTo>
                  <a:lnTo>
                    <a:pt x="7998" y="3185"/>
                  </a:lnTo>
                  <a:close/>
                  <a:moveTo>
                    <a:pt x="7354" y="3279"/>
                  </a:moveTo>
                  <a:lnTo>
                    <a:pt x="7430" y="3715"/>
                  </a:lnTo>
                  <a:lnTo>
                    <a:pt x="7563" y="4132"/>
                  </a:lnTo>
                  <a:lnTo>
                    <a:pt x="7714" y="4568"/>
                  </a:lnTo>
                  <a:lnTo>
                    <a:pt x="7866" y="4985"/>
                  </a:lnTo>
                  <a:lnTo>
                    <a:pt x="7979" y="5307"/>
                  </a:lnTo>
                  <a:lnTo>
                    <a:pt x="8074" y="5611"/>
                  </a:lnTo>
                  <a:lnTo>
                    <a:pt x="8150" y="5933"/>
                  </a:lnTo>
                  <a:lnTo>
                    <a:pt x="8226" y="6255"/>
                  </a:lnTo>
                  <a:lnTo>
                    <a:pt x="8321" y="6918"/>
                  </a:lnTo>
                  <a:lnTo>
                    <a:pt x="8415" y="7563"/>
                  </a:lnTo>
                  <a:lnTo>
                    <a:pt x="8396" y="7601"/>
                  </a:lnTo>
                  <a:lnTo>
                    <a:pt x="8396" y="7639"/>
                  </a:lnTo>
                  <a:lnTo>
                    <a:pt x="8396" y="7677"/>
                  </a:lnTo>
                  <a:lnTo>
                    <a:pt x="8415" y="7733"/>
                  </a:lnTo>
                  <a:lnTo>
                    <a:pt x="8434" y="7809"/>
                  </a:lnTo>
                  <a:lnTo>
                    <a:pt x="8453" y="7828"/>
                  </a:lnTo>
                  <a:lnTo>
                    <a:pt x="7714" y="7999"/>
                  </a:lnTo>
                  <a:lnTo>
                    <a:pt x="7714" y="7961"/>
                  </a:lnTo>
                  <a:lnTo>
                    <a:pt x="7714" y="7904"/>
                  </a:lnTo>
                  <a:lnTo>
                    <a:pt x="7506" y="7335"/>
                  </a:lnTo>
                  <a:lnTo>
                    <a:pt x="7335" y="6767"/>
                  </a:lnTo>
                  <a:lnTo>
                    <a:pt x="7183" y="6179"/>
                  </a:lnTo>
                  <a:lnTo>
                    <a:pt x="7051" y="5592"/>
                  </a:lnTo>
                  <a:lnTo>
                    <a:pt x="6994" y="5326"/>
                  </a:lnTo>
                  <a:lnTo>
                    <a:pt x="6937" y="5061"/>
                  </a:lnTo>
                  <a:lnTo>
                    <a:pt x="6918" y="4872"/>
                  </a:lnTo>
                  <a:lnTo>
                    <a:pt x="6880" y="4720"/>
                  </a:lnTo>
                  <a:lnTo>
                    <a:pt x="6823" y="4587"/>
                  </a:lnTo>
                  <a:lnTo>
                    <a:pt x="6748" y="4492"/>
                  </a:lnTo>
                  <a:lnTo>
                    <a:pt x="6577" y="4000"/>
                  </a:lnTo>
                  <a:lnTo>
                    <a:pt x="6501" y="3734"/>
                  </a:lnTo>
                  <a:lnTo>
                    <a:pt x="6425" y="3488"/>
                  </a:lnTo>
                  <a:lnTo>
                    <a:pt x="7354" y="3279"/>
                  </a:lnTo>
                  <a:close/>
                  <a:moveTo>
                    <a:pt x="6842" y="6066"/>
                  </a:moveTo>
                  <a:lnTo>
                    <a:pt x="7089" y="7032"/>
                  </a:lnTo>
                  <a:lnTo>
                    <a:pt x="7240" y="7525"/>
                  </a:lnTo>
                  <a:lnTo>
                    <a:pt x="7392" y="7999"/>
                  </a:lnTo>
                  <a:lnTo>
                    <a:pt x="7430" y="8056"/>
                  </a:lnTo>
                  <a:lnTo>
                    <a:pt x="6880" y="8169"/>
                  </a:lnTo>
                  <a:lnTo>
                    <a:pt x="6350" y="8264"/>
                  </a:lnTo>
                  <a:lnTo>
                    <a:pt x="6501" y="7715"/>
                  </a:lnTo>
                  <a:lnTo>
                    <a:pt x="6634" y="7165"/>
                  </a:lnTo>
                  <a:lnTo>
                    <a:pt x="6748" y="6615"/>
                  </a:lnTo>
                  <a:lnTo>
                    <a:pt x="6842" y="6066"/>
                  </a:lnTo>
                  <a:close/>
                  <a:moveTo>
                    <a:pt x="5876" y="4587"/>
                  </a:moveTo>
                  <a:lnTo>
                    <a:pt x="6482" y="4720"/>
                  </a:lnTo>
                  <a:lnTo>
                    <a:pt x="6615" y="5156"/>
                  </a:lnTo>
                  <a:lnTo>
                    <a:pt x="6596" y="5516"/>
                  </a:lnTo>
                  <a:lnTo>
                    <a:pt x="6558" y="5762"/>
                  </a:lnTo>
                  <a:lnTo>
                    <a:pt x="6520" y="6085"/>
                  </a:lnTo>
                  <a:lnTo>
                    <a:pt x="6463" y="6407"/>
                  </a:lnTo>
                  <a:lnTo>
                    <a:pt x="6350" y="7051"/>
                  </a:lnTo>
                  <a:lnTo>
                    <a:pt x="6179" y="7696"/>
                  </a:lnTo>
                  <a:lnTo>
                    <a:pt x="5970" y="8321"/>
                  </a:lnTo>
                  <a:lnTo>
                    <a:pt x="5819" y="8340"/>
                  </a:lnTo>
                  <a:lnTo>
                    <a:pt x="5743" y="8359"/>
                  </a:lnTo>
                  <a:lnTo>
                    <a:pt x="5705" y="8416"/>
                  </a:lnTo>
                  <a:lnTo>
                    <a:pt x="5535" y="8397"/>
                  </a:lnTo>
                  <a:lnTo>
                    <a:pt x="5364" y="8378"/>
                  </a:lnTo>
                  <a:lnTo>
                    <a:pt x="5345" y="8378"/>
                  </a:lnTo>
                  <a:lnTo>
                    <a:pt x="5516" y="7449"/>
                  </a:lnTo>
                  <a:lnTo>
                    <a:pt x="5667" y="6502"/>
                  </a:lnTo>
                  <a:lnTo>
                    <a:pt x="5800" y="5554"/>
                  </a:lnTo>
                  <a:lnTo>
                    <a:pt x="5838" y="5061"/>
                  </a:lnTo>
                  <a:lnTo>
                    <a:pt x="5876" y="4587"/>
                  </a:lnTo>
                  <a:close/>
                  <a:moveTo>
                    <a:pt x="3886" y="3829"/>
                  </a:moveTo>
                  <a:lnTo>
                    <a:pt x="4132" y="3886"/>
                  </a:lnTo>
                  <a:lnTo>
                    <a:pt x="4246" y="3924"/>
                  </a:lnTo>
                  <a:lnTo>
                    <a:pt x="4378" y="3962"/>
                  </a:lnTo>
                  <a:lnTo>
                    <a:pt x="4492" y="4038"/>
                  </a:lnTo>
                  <a:lnTo>
                    <a:pt x="4587" y="4113"/>
                  </a:lnTo>
                  <a:lnTo>
                    <a:pt x="4644" y="4227"/>
                  </a:lnTo>
                  <a:lnTo>
                    <a:pt x="4701" y="4341"/>
                  </a:lnTo>
                  <a:lnTo>
                    <a:pt x="4795" y="5137"/>
                  </a:lnTo>
                  <a:lnTo>
                    <a:pt x="4871" y="5914"/>
                  </a:lnTo>
                  <a:lnTo>
                    <a:pt x="4928" y="6539"/>
                  </a:lnTo>
                  <a:lnTo>
                    <a:pt x="4966" y="7165"/>
                  </a:lnTo>
                  <a:lnTo>
                    <a:pt x="5004" y="8397"/>
                  </a:lnTo>
                  <a:lnTo>
                    <a:pt x="4473" y="8454"/>
                  </a:lnTo>
                  <a:lnTo>
                    <a:pt x="4397" y="8473"/>
                  </a:lnTo>
                  <a:lnTo>
                    <a:pt x="4340" y="7298"/>
                  </a:lnTo>
                  <a:lnTo>
                    <a:pt x="4227" y="6141"/>
                  </a:lnTo>
                  <a:lnTo>
                    <a:pt x="4075" y="4985"/>
                  </a:lnTo>
                  <a:lnTo>
                    <a:pt x="3886" y="3829"/>
                  </a:lnTo>
                  <a:close/>
                  <a:moveTo>
                    <a:pt x="3184" y="3962"/>
                  </a:moveTo>
                  <a:lnTo>
                    <a:pt x="3336" y="3981"/>
                  </a:lnTo>
                  <a:lnTo>
                    <a:pt x="3469" y="4019"/>
                  </a:lnTo>
                  <a:lnTo>
                    <a:pt x="3525" y="4057"/>
                  </a:lnTo>
                  <a:lnTo>
                    <a:pt x="3563" y="4094"/>
                  </a:lnTo>
                  <a:lnTo>
                    <a:pt x="3601" y="4151"/>
                  </a:lnTo>
                  <a:lnTo>
                    <a:pt x="3620" y="4208"/>
                  </a:lnTo>
                  <a:lnTo>
                    <a:pt x="3753" y="4966"/>
                  </a:lnTo>
                  <a:lnTo>
                    <a:pt x="3848" y="5743"/>
                  </a:lnTo>
                  <a:lnTo>
                    <a:pt x="3942" y="6426"/>
                  </a:lnTo>
                  <a:lnTo>
                    <a:pt x="3999" y="7108"/>
                  </a:lnTo>
                  <a:lnTo>
                    <a:pt x="4037" y="7809"/>
                  </a:lnTo>
                  <a:lnTo>
                    <a:pt x="4075" y="8492"/>
                  </a:lnTo>
                  <a:lnTo>
                    <a:pt x="3715" y="8511"/>
                  </a:lnTo>
                  <a:lnTo>
                    <a:pt x="3677" y="8321"/>
                  </a:lnTo>
                  <a:lnTo>
                    <a:pt x="3639" y="8132"/>
                  </a:lnTo>
                  <a:lnTo>
                    <a:pt x="3525" y="7752"/>
                  </a:lnTo>
                  <a:lnTo>
                    <a:pt x="3393" y="7392"/>
                  </a:lnTo>
                  <a:lnTo>
                    <a:pt x="3222" y="7013"/>
                  </a:lnTo>
                  <a:lnTo>
                    <a:pt x="3090" y="6691"/>
                  </a:lnTo>
                  <a:lnTo>
                    <a:pt x="2957" y="6369"/>
                  </a:lnTo>
                  <a:lnTo>
                    <a:pt x="2843" y="6047"/>
                  </a:lnTo>
                  <a:lnTo>
                    <a:pt x="2748" y="5705"/>
                  </a:lnTo>
                  <a:lnTo>
                    <a:pt x="2673" y="5383"/>
                  </a:lnTo>
                  <a:lnTo>
                    <a:pt x="2597" y="5042"/>
                  </a:lnTo>
                  <a:lnTo>
                    <a:pt x="2483" y="4360"/>
                  </a:lnTo>
                  <a:lnTo>
                    <a:pt x="2502" y="4284"/>
                  </a:lnTo>
                  <a:lnTo>
                    <a:pt x="2540" y="4208"/>
                  </a:lnTo>
                  <a:lnTo>
                    <a:pt x="2616" y="4132"/>
                  </a:lnTo>
                  <a:lnTo>
                    <a:pt x="2710" y="4075"/>
                  </a:lnTo>
                  <a:lnTo>
                    <a:pt x="2805" y="4019"/>
                  </a:lnTo>
                  <a:lnTo>
                    <a:pt x="2938" y="3981"/>
                  </a:lnTo>
                  <a:lnTo>
                    <a:pt x="3071" y="3962"/>
                  </a:lnTo>
                  <a:close/>
                  <a:moveTo>
                    <a:pt x="2388" y="5630"/>
                  </a:moveTo>
                  <a:lnTo>
                    <a:pt x="2521" y="6066"/>
                  </a:lnTo>
                  <a:lnTo>
                    <a:pt x="2616" y="6388"/>
                  </a:lnTo>
                  <a:lnTo>
                    <a:pt x="2748" y="6691"/>
                  </a:lnTo>
                  <a:lnTo>
                    <a:pt x="3014" y="7298"/>
                  </a:lnTo>
                  <a:lnTo>
                    <a:pt x="3127" y="7601"/>
                  </a:lnTo>
                  <a:lnTo>
                    <a:pt x="3241" y="7904"/>
                  </a:lnTo>
                  <a:lnTo>
                    <a:pt x="3336" y="8226"/>
                  </a:lnTo>
                  <a:lnTo>
                    <a:pt x="3374" y="8548"/>
                  </a:lnTo>
                  <a:lnTo>
                    <a:pt x="3014" y="8567"/>
                  </a:lnTo>
                  <a:lnTo>
                    <a:pt x="2995" y="8416"/>
                  </a:lnTo>
                  <a:lnTo>
                    <a:pt x="2957" y="8245"/>
                  </a:lnTo>
                  <a:lnTo>
                    <a:pt x="2900" y="8075"/>
                  </a:lnTo>
                  <a:lnTo>
                    <a:pt x="2824" y="7904"/>
                  </a:lnTo>
                  <a:lnTo>
                    <a:pt x="2597" y="7373"/>
                  </a:lnTo>
                  <a:lnTo>
                    <a:pt x="2445" y="6975"/>
                  </a:lnTo>
                  <a:lnTo>
                    <a:pt x="2293" y="6577"/>
                  </a:lnTo>
                  <a:lnTo>
                    <a:pt x="2199" y="6388"/>
                  </a:lnTo>
                  <a:lnTo>
                    <a:pt x="2104" y="6198"/>
                  </a:lnTo>
                  <a:lnTo>
                    <a:pt x="1990" y="6028"/>
                  </a:lnTo>
                  <a:lnTo>
                    <a:pt x="1839" y="5876"/>
                  </a:lnTo>
                  <a:lnTo>
                    <a:pt x="2104" y="5743"/>
                  </a:lnTo>
                  <a:lnTo>
                    <a:pt x="2388" y="5630"/>
                  </a:lnTo>
                  <a:close/>
                  <a:moveTo>
                    <a:pt x="1403" y="4853"/>
                  </a:moveTo>
                  <a:lnTo>
                    <a:pt x="1422" y="4872"/>
                  </a:lnTo>
                  <a:lnTo>
                    <a:pt x="1535" y="5023"/>
                  </a:lnTo>
                  <a:lnTo>
                    <a:pt x="1630" y="5156"/>
                  </a:lnTo>
                  <a:lnTo>
                    <a:pt x="1725" y="5326"/>
                  </a:lnTo>
                  <a:lnTo>
                    <a:pt x="1782" y="5478"/>
                  </a:lnTo>
                  <a:lnTo>
                    <a:pt x="1820" y="5516"/>
                  </a:lnTo>
                  <a:lnTo>
                    <a:pt x="1649" y="5611"/>
                  </a:lnTo>
                  <a:lnTo>
                    <a:pt x="1478" y="5724"/>
                  </a:lnTo>
                  <a:lnTo>
                    <a:pt x="1422" y="5781"/>
                  </a:lnTo>
                  <a:lnTo>
                    <a:pt x="1403" y="5857"/>
                  </a:lnTo>
                  <a:lnTo>
                    <a:pt x="1422" y="5933"/>
                  </a:lnTo>
                  <a:lnTo>
                    <a:pt x="1478" y="6009"/>
                  </a:lnTo>
                  <a:lnTo>
                    <a:pt x="1630" y="6122"/>
                  </a:lnTo>
                  <a:lnTo>
                    <a:pt x="1744" y="6255"/>
                  </a:lnTo>
                  <a:lnTo>
                    <a:pt x="1839" y="6407"/>
                  </a:lnTo>
                  <a:lnTo>
                    <a:pt x="1933" y="6558"/>
                  </a:lnTo>
                  <a:lnTo>
                    <a:pt x="2066" y="6881"/>
                  </a:lnTo>
                  <a:lnTo>
                    <a:pt x="2180" y="7222"/>
                  </a:lnTo>
                  <a:lnTo>
                    <a:pt x="2445" y="7923"/>
                  </a:lnTo>
                  <a:lnTo>
                    <a:pt x="2616" y="8359"/>
                  </a:lnTo>
                  <a:lnTo>
                    <a:pt x="2691" y="8548"/>
                  </a:lnTo>
                  <a:lnTo>
                    <a:pt x="2635" y="8605"/>
                  </a:lnTo>
                  <a:lnTo>
                    <a:pt x="2369" y="8624"/>
                  </a:lnTo>
                  <a:lnTo>
                    <a:pt x="2350" y="8530"/>
                  </a:lnTo>
                  <a:lnTo>
                    <a:pt x="2312" y="8454"/>
                  </a:lnTo>
                  <a:lnTo>
                    <a:pt x="2199" y="8283"/>
                  </a:lnTo>
                  <a:lnTo>
                    <a:pt x="1725" y="7563"/>
                  </a:lnTo>
                  <a:lnTo>
                    <a:pt x="1270" y="6843"/>
                  </a:lnTo>
                  <a:lnTo>
                    <a:pt x="853" y="6103"/>
                  </a:lnTo>
                  <a:lnTo>
                    <a:pt x="455" y="5345"/>
                  </a:lnTo>
                  <a:lnTo>
                    <a:pt x="436" y="5288"/>
                  </a:lnTo>
                  <a:lnTo>
                    <a:pt x="436" y="5251"/>
                  </a:lnTo>
                  <a:lnTo>
                    <a:pt x="455" y="5213"/>
                  </a:lnTo>
                  <a:lnTo>
                    <a:pt x="474" y="5175"/>
                  </a:lnTo>
                  <a:lnTo>
                    <a:pt x="569" y="5099"/>
                  </a:lnTo>
                  <a:lnTo>
                    <a:pt x="682" y="5042"/>
                  </a:lnTo>
                  <a:lnTo>
                    <a:pt x="853" y="4985"/>
                  </a:lnTo>
                  <a:lnTo>
                    <a:pt x="1024" y="4928"/>
                  </a:lnTo>
                  <a:lnTo>
                    <a:pt x="1403" y="4853"/>
                  </a:lnTo>
                  <a:close/>
                  <a:moveTo>
                    <a:pt x="12320" y="6862"/>
                  </a:moveTo>
                  <a:lnTo>
                    <a:pt x="12490" y="8738"/>
                  </a:lnTo>
                  <a:lnTo>
                    <a:pt x="12623" y="10614"/>
                  </a:lnTo>
                  <a:lnTo>
                    <a:pt x="12737" y="12491"/>
                  </a:lnTo>
                  <a:lnTo>
                    <a:pt x="12813" y="14386"/>
                  </a:lnTo>
                  <a:lnTo>
                    <a:pt x="12851" y="16319"/>
                  </a:lnTo>
                  <a:lnTo>
                    <a:pt x="12851" y="16452"/>
                  </a:lnTo>
                  <a:lnTo>
                    <a:pt x="12832" y="16566"/>
                  </a:lnTo>
                  <a:lnTo>
                    <a:pt x="12813" y="16680"/>
                  </a:lnTo>
                  <a:lnTo>
                    <a:pt x="12775" y="16774"/>
                  </a:lnTo>
                  <a:lnTo>
                    <a:pt x="12737" y="16869"/>
                  </a:lnTo>
                  <a:lnTo>
                    <a:pt x="12680" y="16945"/>
                  </a:lnTo>
                  <a:lnTo>
                    <a:pt x="12547" y="17097"/>
                  </a:lnTo>
                  <a:lnTo>
                    <a:pt x="12377" y="17229"/>
                  </a:lnTo>
                  <a:lnTo>
                    <a:pt x="12206" y="17324"/>
                  </a:lnTo>
                  <a:lnTo>
                    <a:pt x="11789" y="17551"/>
                  </a:lnTo>
                  <a:lnTo>
                    <a:pt x="11334" y="17779"/>
                  </a:lnTo>
                  <a:lnTo>
                    <a:pt x="10879" y="17987"/>
                  </a:lnTo>
                  <a:lnTo>
                    <a:pt x="10406" y="18177"/>
                  </a:lnTo>
                  <a:lnTo>
                    <a:pt x="9932" y="18328"/>
                  </a:lnTo>
                  <a:lnTo>
                    <a:pt x="9439" y="18461"/>
                  </a:lnTo>
                  <a:lnTo>
                    <a:pt x="8965" y="18556"/>
                  </a:lnTo>
                  <a:lnTo>
                    <a:pt x="8453" y="18651"/>
                  </a:lnTo>
                  <a:lnTo>
                    <a:pt x="7961" y="18708"/>
                  </a:lnTo>
                  <a:lnTo>
                    <a:pt x="7714" y="17779"/>
                  </a:lnTo>
                  <a:lnTo>
                    <a:pt x="7487" y="16850"/>
                  </a:lnTo>
                  <a:lnTo>
                    <a:pt x="7278" y="15902"/>
                  </a:lnTo>
                  <a:lnTo>
                    <a:pt x="7089" y="14955"/>
                  </a:lnTo>
                  <a:lnTo>
                    <a:pt x="6994" y="14462"/>
                  </a:lnTo>
                  <a:lnTo>
                    <a:pt x="6918" y="13969"/>
                  </a:lnTo>
                  <a:lnTo>
                    <a:pt x="6804" y="12965"/>
                  </a:lnTo>
                  <a:lnTo>
                    <a:pt x="6691" y="11979"/>
                  </a:lnTo>
                  <a:lnTo>
                    <a:pt x="6558" y="10975"/>
                  </a:lnTo>
                  <a:lnTo>
                    <a:pt x="6501" y="10520"/>
                  </a:lnTo>
                  <a:lnTo>
                    <a:pt x="6406" y="10065"/>
                  </a:lnTo>
                  <a:lnTo>
                    <a:pt x="6312" y="9610"/>
                  </a:lnTo>
                  <a:lnTo>
                    <a:pt x="6198" y="9174"/>
                  </a:lnTo>
                  <a:lnTo>
                    <a:pt x="6122" y="8928"/>
                  </a:lnTo>
                  <a:lnTo>
                    <a:pt x="6065" y="8776"/>
                  </a:lnTo>
                  <a:lnTo>
                    <a:pt x="6008" y="8643"/>
                  </a:lnTo>
                  <a:lnTo>
                    <a:pt x="6956" y="8492"/>
                  </a:lnTo>
                  <a:lnTo>
                    <a:pt x="7904" y="8283"/>
                  </a:lnTo>
                  <a:lnTo>
                    <a:pt x="8832" y="8056"/>
                  </a:lnTo>
                  <a:lnTo>
                    <a:pt x="9761" y="7790"/>
                  </a:lnTo>
                  <a:lnTo>
                    <a:pt x="9837" y="7809"/>
                  </a:lnTo>
                  <a:lnTo>
                    <a:pt x="9894" y="7790"/>
                  </a:lnTo>
                  <a:lnTo>
                    <a:pt x="9951" y="7733"/>
                  </a:lnTo>
                  <a:lnTo>
                    <a:pt x="10557" y="7544"/>
                  </a:lnTo>
                  <a:lnTo>
                    <a:pt x="11145" y="7335"/>
                  </a:lnTo>
                  <a:lnTo>
                    <a:pt x="11713" y="7108"/>
                  </a:lnTo>
                  <a:lnTo>
                    <a:pt x="12301" y="6862"/>
                  </a:lnTo>
                  <a:close/>
                  <a:moveTo>
                    <a:pt x="10500" y="0"/>
                  </a:moveTo>
                  <a:lnTo>
                    <a:pt x="10349" y="19"/>
                  </a:lnTo>
                  <a:lnTo>
                    <a:pt x="10197" y="38"/>
                  </a:lnTo>
                  <a:lnTo>
                    <a:pt x="10083" y="95"/>
                  </a:lnTo>
                  <a:lnTo>
                    <a:pt x="9970" y="171"/>
                  </a:lnTo>
                  <a:lnTo>
                    <a:pt x="9856" y="285"/>
                  </a:lnTo>
                  <a:lnTo>
                    <a:pt x="9799" y="342"/>
                  </a:lnTo>
                  <a:lnTo>
                    <a:pt x="9723" y="380"/>
                  </a:lnTo>
                  <a:lnTo>
                    <a:pt x="9553" y="436"/>
                  </a:lnTo>
                  <a:lnTo>
                    <a:pt x="9401" y="493"/>
                  </a:lnTo>
                  <a:lnTo>
                    <a:pt x="9325" y="550"/>
                  </a:lnTo>
                  <a:lnTo>
                    <a:pt x="9268" y="607"/>
                  </a:lnTo>
                  <a:lnTo>
                    <a:pt x="9174" y="759"/>
                  </a:lnTo>
                  <a:lnTo>
                    <a:pt x="9098" y="929"/>
                  </a:lnTo>
                  <a:lnTo>
                    <a:pt x="9079" y="1081"/>
                  </a:lnTo>
                  <a:lnTo>
                    <a:pt x="9079" y="1251"/>
                  </a:lnTo>
                  <a:lnTo>
                    <a:pt x="8738" y="1251"/>
                  </a:lnTo>
                  <a:lnTo>
                    <a:pt x="8700" y="1270"/>
                  </a:lnTo>
                  <a:lnTo>
                    <a:pt x="8586" y="910"/>
                  </a:lnTo>
                  <a:lnTo>
                    <a:pt x="8624" y="853"/>
                  </a:lnTo>
                  <a:lnTo>
                    <a:pt x="8605" y="778"/>
                  </a:lnTo>
                  <a:lnTo>
                    <a:pt x="8586" y="721"/>
                  </a:lnTo>
                  <a:lnTo>
                    <a:pt x="8529" y="664"/>
                  </a:lnTo>
                  <a:lnTo>
                    <a:pt x="7714" y="57"/>
                  </a:lnTo>
                  <a:lnTo>
                    <a:pt x="7676" y="38"/>
                  </a:lnTo>
                  <a:lnTo>
                    <a:pt x="7581" y="38"/>
                  </a:lnTo>
                  <a:lnTo>
                    <a:pt x="7525" y="76"/>
                  </a:lnTo>
                  <a:lnTo>
                    <a:pt x="6615" y="948"/>
                  </a:lnTo>
                  <a:lnTo>
                    <a:pt x="6577" y="986"/>
                  </a:lnTo>
                  <a:lnTo>
                    <a:pt x="6558" y="1005"/>
                  </a:lnTo>
                  <a:lnTo>
                    <a:pt x="6558" y="1081"/>
                  </a:lnTo>
                  <a:lnTo>
                    <a:pt x="6539" y="1138"/>
                  </a:lnTo>
                  <a:lnTo>
                    <a:pt x="6520" y="1308"/>
                  </a:lnTo>
                  <a:lnTo>
                    <a:pt x="6539" y="1460"/>
                  </a:lnTo>
                  <a:lnTo>
                    <a:pt x="6558" y="1612"/>
                  </a:lnTo>
                  <a:lnTo>
                    <a:pt x="6615" y="1744"/>
                  </a:lnTo>
                  <a:lnTo>
                    <a:pt x="6539" y="1744"/>
                  </a:lnTo>
                  <a:lnTo>
                    <a:pt x="6368" y="1763"/>
                  </a:lnTo>
                  <a:lnTo>
                    <a:pt x="6179" y="1782"/>
                  </a:lnTo>
                  <a:lnTo>
                    <a:pt x="6122" y="1536"/>
                  </a:lnTo>
                  <a:lnTo>
                    <a:pt x="6103" y="1479"/>
                  </a:lnTo>
                  <a:lnTo>
                    <a:pt x="6065" y="1441"/>
                  </a:lnTo>
                  <a:lnTo>
                    <a:pt x="6027" y="1422"/>
                  </a:lnTo>
                  <a:lnTo>
                    <a:pt x="5970" y="1403"/>
                  </a:lnTo>
                  <a:lnTo>
                    <a:pt x="5876" y="1422"/>
                  </a:lnTo>
                  <a:lnTo>
                    <a:pt x="5591" y="1384"/>
                  </a:lnTo>
                  <a:lnTo>
                    <a:pt x="5307" y="1346"/>
                  </a:lnTo>
                  <a:lnTo>
                    <a:pt x="5023" y="1289"/>
                  </a:lnTo>
                  <a:lnTo>
                    <a:pt x="4738" y="1270"/>
                  </a:lnTo>
                  <a:lnTo>
                    <a:pt x="4511" y="1289"/>
                  </a:lnTo>
                  <a:lnTo>
                    <a:pt x="4416" y="1327"/>
                  </a:lnTo>
                  <a:lnTo>
                    <a:pt x="4321" y="1365"/>
                  </a:lnTo>
                  <a:lnTo>
                    <a:pt x="4227" y="1422"/>
                  </a:lnTo>
                  <a:lnTo>
                    <a:pt x="4132" y="1498"/>
                  </a:lnTo>
                  <a:lnTo>
                    <a:pt x="4056" y="1593"/>
                  </a:lnTo>
                  <a:lnTo>
                    <a:pt x="3961" y="1706"/>
                  </a:lnTo>
                  <a:lnTo>
                    <a:pt x="3905" y="1820"/>
                  </a:lnTo>
                  <a:lnTo>
                    <a:pt x="3848" y="1934"/>
                  </a:lnTo>
                  <a:lnTo>
                    <a:pt x="3829" y="2047"/>
                  </a:lnTo>
                  <a:lnTo>
                    <a:pt x="3791" y="2180"/>
                  </a:lnTo>
                  <a:lnTo>
                    <a:pt x="3791" y="2294"/>
                  </a:lnTo>
                  <a:lnTo>
                    <a:pt x="3791" y="2408"/>
                  </a:lnTo>
                  <a:lnTo>
                    <a:pt x="3829" y="2654"/>
                  </a:lnTo>
                  <a:lnTo>
                    <a:pt x="3886" y="2900"/>
                  </a:lnTo>
                  <a:lnTo>
                    <a:pt x="3999" y="3128"/>
                  </a:lnTo>
                  <a:lnTo>
                    <a:pt x="4113" y="3355"/>
                  </a:lnTo>
                  <a:lnTo>
                    <a:pt x="4246" y="3564"/>
                  </a:lnTo>
                  <a:lnTo>
                    <a:pt x="4246" y="3564"/>
                  </a:lnTo>
                  <a:lnTo>
                    <a:pt x="3942" y="3507"/>
                  </a:lnTo>
                  <a:lnTo>
                    <a:pt x="3905" y="3488"/>
                  </a:lnTo>
                  <a:lnTo>
                    <a:pt x="3829" y="3507"/>
                  </a:lnTo>
                  <a:lnTo>
                    <a:pt x="3772" y="3564"/>
                  </a:lnTo>
                  <a:lnTo>
                    <a:pt x="3734" y="3621"/>
                  </a:lnTo>
                  <a:lnTo>
                    <a:pt x="3734" y="3677"/>
                  </a:lnTo>
                  <a:lnTo>
                    <a:pt x="3469" y="3677"/>
                  </a:lnTo>
                  <a:lnTo>
                    <a:pt x="3165" y="3696"/>
                  </a:lnTo>
                  <a:lnTo>
                    <a:pt x="2862" y="3734"/>
                  </a:lnTo>
                  <a:lnTo>
                    <a:pt x="2559" y="3810"/>
                  </a:lnTo>
                  <a:lnTo>
                    <a:pt x="2256" y="3905"/>
                  </a:lnTo>
                  <a:lnTo>
                    <a:pt x="2199" y="3943"/>
                  </a:lnTo>
                  <a:lnTo>
                    <a:pt x="2161" y="3981"/>
                  </a:lnTo>
                  <a:lnTo>
                    <a:pt x="2142" y="4019"/>
                  </a:lnTo>
                  <a:lnTo>
                    <a:pt x="2123" y="4075"/>
                  </a:lnTo>
                  <a:lnTo>
                    <a:pt x="2180" y="4492"/>
                  </a:lnTo>
                  <a:lnTo>
                    <a:pt x="2142" y="4455"/>
                  </a:lnTo>
                  <a:lnTo>
                    <a:pt x="2066" y="4455"/>
                  </a:lnTo>
                  <a:lnTo>
                    <a:pt x="1554" y="4492"/>
                  </a:lnTo>
                  <a:lnTo>
                    <a:pt x="1289" y="4530"/>
                  </a:lnTo>
                  <a:lnTo>
                    <a:pt x="1005" y="4568"/>
                  </a:lnTo>
                  <a:lnTo>
                    <a:pt x="739" y="4625"/>
                  </a:lnTo>
                  <a:lnTo>
                    <a:pt x="493" y="4720"/>
                  </a:lnTo>
                  <a:lnTo>
                    <a:pt x="246" y="4834"/>
                  </a:lnTo>
                  <a:lnTo>
                    <a:pt x="57" y="4966"/>
                  </a:lnTo>
                  <a:lnTo>
                    <a:pt x="19" y="5004"/>
                  </a:lnTo>
                  <a:lnTo>
                    <a:pt x="0" y="5042"/>
                  </a:lnTo>
                  <a:lnTo>
                    <a:pt x="0" y="5118"/>
                  </a:lnTo>
                  <a:lnTo>
                    <a:pt x="76" y="5345"/>
                  </a:lnTo>
                  <a:lnTo>
                    <a:pt x="152" y="5554"/>
                  </a:lnTo>
                  <a:lnTo>
                    <a:pt x="246" y="5762"/>
                  </a:lnTo>
                  <a:lnTo>
                    <a:pt x="360" y="5971"/>
                  </a:lnTo>
                  <a:lnTo>
                    <a:pt x="853" y="6767"/>
                  </a:lnTo>
                  <a:lnTo>
                    <a:pt x="1043" y="7146"/>
                  </a:lnTo>
                  <a:lnTo>
                    <a:pt x="1346" y="7696"/>
                  </a:lnTo>
                  <a:lnTo>
                    <a:pt x="1516" y="7980"/>
                  </a:lnTo>
                  <a:lnTo>
                    <a:pt x="1706" y="8207"/>
                  </a:lnTo>
                  <a:lnTo>
                    <a:pt x="1782" y="8321"/>
                  </a:lnTo>
                  <a:lnTo>
                    <a:pt x="1876" y="8397"/>
                  </a:lnTo>
                  <a:lnTo>
                    <a:pt x="1952" y="8454"/>
                  </a:lnTo>
                  <a:lnTo>
                    <a:pt x="2047" y="8492"/>
                  </a:lnTo>
                  <a:lnTo>
                    <a:pt x="2009" y="8530"/>
                  </a:lnTo>
                  <a:lnTo>
                    <a:pt x="2009" y="8605"/>
                  </a:lnTo>
                  <a:lnTo>
                    <a:pt x="2009" y="8681"/>
                  </a:lnTo>
                  <a:lnTo>
                    <a:pt x="2028" y="8738"/>
                  </a:lnTo>
                  <a:lnTo>
                    <a:pt x="2066" y="8776"/>
                  </a:lnTo>
                  <a:lnTo>
                    <a:pt x="2123" y="8814"/>
                  </a:lnTo>
                  <a:lnTo>
                    <a:pt x="2142" y="8871"/>
                  </a:lnTo>
                  <a:lnTo>
                    <a:pt x="2161" y="8909"/>
                  </a:lnTo>
                  <a:lnTo>
                    <a:pt x="2218" y="8947"/>
                  </a:lnTo>
                  <a:lnTo>
                    <a:pt x="2275" y="8965"/>
                  </a:lnTo>
                  <a:lnTo>
                    <a:pt x="2293" y="8965"/>
                  </a:lnTo>
                  <a:lnTo>
                    <a:pt x="3848" y="8833"/>
                  </a:lnTo>
                  <a:lnTo>
                    <a:pt x="4378" y="8757"/>
                  </a:lnTo>
                  <a:lnTo>
                    <a:pt x="4738" y="8719"/>
                  </a:lnTo>
                  <a:lnTo>
                    <a:pt x="5099" y="8700"/>
                  </a:lnTo>
                  <a:lnTo>
                    <a:pt x="5326" y="8719"/>
                  </a:lnTo>
                  <a:lnTo>
                    <a:pt x="5535" y="8757"/>
                  </a:lnTo>
                  <a:lnTo>
                    <a:pt x="5610" y="8795"/>
                  </a:lnTo>
                  <a:lnTo>
                    <a:pt x="5686" y="8833"/>
                  </a:lnTo>
                  <a:lnTo>
                    <a:pt x="5743" y="8890"/>
                  </a:lnTo>
                  <a:lnTo>
                    <a:pt x="5781" y="8965"/>
                  </a:lnTo>
                  <a:lnTo>
                    <a:pt x="5933" y="9382"/>
                  </a:lnTo>
                  <a:lnTo>
                    <a:pt x="6046" y="9818"/>
                  </a:lnTo>
                  <a:lnTo>
                    <a:pt x="6141" y="10273"/>
                  </a:lnTo>
                  <a:lnTo>
                    <a:pt x="6217" y="10728"/>
                  </a:lnTo>
                  <a:lnTo>
                    <a:pt x="6293" y="11183"/>
                  </a:lnTo>
                  <a:lnTo>
                    <a:pt x="6331" y="11657"/>
                  </a:lnTo>
                  <a:lnTo>
                    <a:pt x="6425" y="12548"/>
                  </a:lnTo>
                  <a:lnTo>
                    <a:pt x="6520" y="13344"/>
                  </a:lnTo>
                  <a:lnTo>
                    <a:pt x="6634" y="14121"/>
                  </a:lnTo>
                  <a:lnTo>
                    <a:pt x="6766" y="14879"/>
                  </a:lnTo>
                  <a:lnTo>
                    <a:pt x="6918" y="15656"/>
                  </a:lnTo>
                  <a:lnTo>
                    <a:pt x="7070" y="16414"/>
                  </a:lnTo>
                  <a:lnTo>
                    <a:pt x="7240" y="17191"/>
                  </a:lnTo>
                  <a:lnTo>
                    <a:pt x="7619" y="18708"/>
                  </a:lnTo>
                  <a:lnTo>
                    <a:pt x="6350" y="18328"/>
                  </a:lnTo>
                  <a:lnTo>
                    <a:pt x="6103" y="18234"/>
                  </a:lnTo>
                  <a:lnTo>
                    <a:pt x="5914" y="18158"/>
                  </a:lnTo>
                  <a:lnTo>
                    <a:pt x="5743" y="18082"/>
                  </a:lnTo>
                  <a:lnTo>
                    <a:pt x="5610" y="17968"/>
                  </a:lnTo>
                  <a:lnTo>
                    <a:pt x="5497" y="17836"/>
                  </a:lnTo>
                  <a:lnTo>
                    <a:pt x="5383" y="17684"/>
                  </a:lnTo>
                  <a:lnTo>
                    <a:pt x="5288" y="17495"/>
                  </a:lnTo>
                  <a:lnTo>
                    <a:pt x="5193" y="17267"/>
                  </a:lnTo>
                  <a:lnTo>
                    <a:pt x="4663" y="15789"/>
                  </a:lnTo>
                  <a:lnTo>
                    <a:pt x="4094" y="14329"/>
                  </a:lnTo>
                  <a:lnTo>
                    <a:pt x="3506" y="12870"/>
                  </a:lnTo>
                  <a:lnTo>
                    <a:pt x="2881" y="11410"/>
                  </a:lnTo>
                  <a:lnTo>
                    <a:pt x="2256" y="9970"/>
                  </a:lnTo>
                  <a:lnTo>
                    <a:pt x="1611" y="8530"/>
                  </a:lnTo>
                  <a:lnTo>
                    <a:pt x="1573" y="8492"/>
                  </a:lnTo>
                  <a:lnTo>
                    <a:pt x="1554" y="8454"/>
                  </a:lnTo>
                  <a:lnTo>
                    <a:pt x="1478" y="8435"/>
                  </a:lnTo>
                  <a:lnTo>
                    <a:pt x="1403" y="8454"/>
                  </a:lnTo>
                  <a:lnTo>
                    <a:pt x="1346" y="8511"/>
                  </a:lnTo>
                  <a:lnTo>
                    <a:pt x="1327" y="8548"/>
                  </a:lnTo>
                  <a:lnTo>
                    <a:pt x="1308" y="8586"/>
                  </a:lnTo>
                  <a:lnTo>
                    <a:pt x="1308" y="8643"/>
                  </a:lnTo>
                  <a:lnTo>
                    <a:pt x="1327" y="8681"/>
                  </a:lnTo>
                  <a:lnTo>
                    <a:pt x="2047" y="10330"/>
                  </a:lnTo>
                  <a:lnTo>
                    <a:pt x="2767" y="11979"/>
                  </a:lnTo>
                  <a:lnTo>
                    <a:pt x="3450" y="13628"/>
                  </a:lnTo>
                  <a:lnTo>
                    <a:pt x="4113" y="15296"/>
                  </a:lnTo>
                  <a:lnTo>
                    <a:pt x="4663" y="16755"/>
                  </a:lnTo>
                  <a:lnTo>
                    <a:pt x="4795" y="17134"/>
                  </a:lnTo>
                  <a:lnTo>
                    <a:pt x="4909" y="17532"/>
                  </a:lnTo>
                  <a:lnTo>
                    <a:pt x="5042" y="17930"/>
                  </a:lnTo>
                  <a:lnTo>
                    <a:pt x="5136" y="18101"/>
                  </a:lnTo>
                  <a:lnTo>
                    <a:pt x="5212" y="18272"/>
                  </a:lnTo>
                  <a:lnTo>
                    <a:pt x="5269" y="18347"/>
                  </a:lnTo>
                  <a:lnTo>
                    <a:pt x="5345" y="18385"/>
                  </a:lnTo>
                  <a:lnTo>
                    <a:pt x="5440" y="18423"/>
                  </a:lnTo>
                  <a:lnTo>
                    <a:pt x="5553" y="18461"/>
                  </a:lnTo>
                  <a:lnTo>
                    <a:pt x="5762" y="18499"/>
                  </a:lnTo>
                  <a:lnTo>
                    <a:pt x="5933" y="18537"/>
                  </a:lnTo>
                  <a:lnTo>
                    <a:pt x="7809" y="19125"/>
                  </a:lnTo>
                  <a:lnTo>
                    <a:pt x="7904" y="19125"/>
                  </a:lnTo>
                  <a:lnTo>
                    <a:pt x="7942" y="19087"/>
                  </a:lnTo>
                  <a:lnTo>
                    <a:pt x="7979" y="19068"/>
                  </a:lnTo>
                  <a:lnTo>
                    <a:pt x="7998" y="19030"/>
                  </a:lnTo>
                  <a:lnTo>
                    <a:pt x="8415" y="18973"/>
                  </a:lnTo>
                  <a:lnTo>
                    <a:pt x="8832" y="18916"/>
                  </a:lnTo>
                  <a:lnTo>
                    <a:pt x="9230" y="18840"/>
                  </a:lnTo>
                  <a:lnTo>
                    <a:pt x="9647" y="18745"/>
                  </a:lnTo>
                  <a:lnTo>
                    <a:pt x="10045" y="18632"/>
                  </a:lnTo>
                  <a:lnTo>
                    <a:pt x="10443" y="18518"/>
                  </a:lnTo>
                  <a:lnTo>
                    <a:pt x="10823" y="18366"/>
                  </a:lnTo>
                  <a:lnTo>
                    <a:pt x="11221" y="18196"/>
                  </a:lnTo>
                  <a:lnTo>
                    <a:pt x="11656" y="17987"/>
                  </a:lnTo>
                  <a:lnTo>
                    <a:pt x="12073" y="17779"/>
                  </a:lnTo>
                  <a:lnTo>
                    <a:pt x="12490" y="17532"/>
                  </a:lnTo>
                  <a:lnTo>
                    <a:pt x="12888" y="17267"/>
                  </a:lnTo>
                  <a:lnTo>
                    <a:pt x="13040" y="17153"/>
                  </a:lnTo>
                  <a:lnTo>
                    <a:pt x="13135" y="17021"/>
                  </a:lnTo>
                  <a:lnTo>
                    <a:pt x="13192" y="16869"/>
                  </a:lnTo>
                  <a:lnTo>
                    <a:pt x="13211" y="16717"/>
                  </a:lnTo>
                  <a:lnTo>
                    <a:pt x="13211" y="16566"/>
                  </a:lnTo>
                  <a:lnTo>
                    <a:pt x="13211" y="16395"/>
                  </a:lnTo>
                  <a:lnTo>
                    <a:pt x="13173" y="15997"/>
                  </a:lnTo>
                  <a:lnTo>
                    <a:pt x="13154" y="14822"/>
                  </a:lnTo>
                  <a:lnTo>
                    <a:pt x="13116" y="13647"/>
                  </a:lnTo>
                  <a:lnTo>
                    <a:pt x="13059" y="12472"/>
                  </a:lnTo>
                  <a:lnTo>
                    <a:pt x="13002" y="11316"/>
                  </a:lnTo>
                  <a:lnTo>
                    <a:pt x="12926" y="10141"/>
                  </a:lnTo>
                  <a:lnTo>
                    <a:pt x="12832" y="8965"/>
                  </a:lnTo>
                  <a:lnTo>
                    <a:pt x="12737" y="7790"/>
                  </a:lnTo>
                  <a:lnTo>
                    <a:pt x="12623" y="6634"/>
                  </a:lnTo>
                  <a:lnTo>
                    <a:pt x="12604" y="6577"/>
                  </a:lnTo>
                  <a:lnTo>
                    <a:pt x="12585" y="6539"/>
                  </a:lnTo>
                  <a:lnTo>
                    <a:pt x="12566" y="6502"/>
                  </a:lnTo>
                  <a:lnTo>
                    <a:pt x="12528" y="6483"/>
                  </a:lnTo>
                  <a:lnTo>
                    <a:pt x="12718" y="5800"/>
                  </a:lnTo>
                  <a:lnTo>
                    <a:pt x="12945" y="5118"/>
                  </a:lnTo>
                  <a:lnTo>
                    <a:pt x="13419" y="3772"/>
                  </a:lnTo>
                  <a:lnTo>
                    <a:pt x="13457" y="3640"/>
                  </a:lnTo>
                  <a:lnTo>
                    <a:pt x="13533" y="3507"/>
                  </a:lnTo>
                  <a:lnTo>
                    <a:pt x="13684" y="3260"/>
                  </a:lnTo>
                  <a:lnTo>
                    <a:pt x="13836" y="3014"/>
                  </a:lnTo>
                  <a:lnTo>
                    <a:pt x="13893" y="2881"/>
                  </a:lnTo>
                  <a:lnTo>
                    <a:pt x="13950" y="2749"/>
                  </a:lnTo>
                  <a:lnTo>
                    <a:pt x="13969" y="2654"/>
                  </a:lnTo>
                  <a:lnTo>
                    <a:pt x="13969" y="2559"/>
                  </a:lnTo>
                  <a:lnTo>
                    <a:pt x="13931" y="2445"/>
                  </a:lnTo>
                  <a:lnTo>
                    <a:pt x="13912" y="2408"/>
                  </a:lnTo>
                  <a:lnTo>
                    <a:pt x="13874" y="2370"/>
                  </a:lnTo>
                  <a:lnTo>
                    <a:pt x="13741" y="2275"/>
                  </a:lnTo>
                  <a:lnTo>
                    <a:pt x="13533" y="2161"/>
                  </a:lnTo>
                  <a:lnTo>
                    <a:pt x="13305" y="2047"/>
                  </a:lnTo>
                  <a:lnTo>
                    <a:pt x="13192" y="2010"/>
                  </a:lnTo>
                  <a:lnTo>
                    <a:pt x="13097" y="1991"/>
                  </a:lnTo>
                  <a:lnTo>
                    <a:pt x="13078" y="1934"/>
                  </a:lnTo>
                  <a:lnTo>
                    <a:pt x="13040" y="1896"/>
                  </a:lnTo>
                  <a:lnTo>
                    <a:pt x="12832" y="1763"/>
                  </a:lnTo>
                  <a:lnTo>
                    <a:pt x="12623" y="1668"/>
                  </a:lnTo>
                  <a:lnTo>
                    <a:pt x="12377" y="1593"/>
                  </a:lnTo>
                  <a:lnTo>
                    <a:pt x="12149" y="1574"/>
                  </a:lnTo>
                  <a:lnTo>
                    <a:pt x="12036" y="1574"/>
                  </a:lnTo>
                  <a:lnTo>
                    <a:pt x="11979" y="1593"/>
                  </a:lnTo>
                  <a:lnTo>
                    <a:pt x="11941" y="1612"/>
                  </a:lnTo>
                  <a:lnTo>
                    <a:pt x="11903" y="1649"/>
                  </a:lnTo>
                  <a:lnTo>
                    <a:pt x="11884" y="1706"/>
                  </a:lnTo>
                  <a:lnTo>
                    <a:pt x="11770" y="1991"/>
                  </a:lnTo>
                  <a:lnTo>
                    <a:pt x="11694" y="2275"/>
                  </a:lnTo>
                  <a:lnTo>
                    <a:pt x="11581" y="1858"/>
                  </a:lnTo>
                  <a:lnTo>
                    <a:pt x="11505" y="1422"/>
                  </a:lnTo>
                  <a:lnTo>
                    <a:pt x="11467" y="1176"/>
                  </a:lnTo>
                  <a:lnTo>
                    <a:pt x="11467" y="910"/>
                  </a:lnTo>
                  <a:lnTo>
                    <a:pt x="11448" y="645"/>
                  </a:lnTo>
                  <a:lnTo>
                    <a:pt x="11410" y="512"/>
                  </a:lnTo>
                  <a:lnTo>
                    <a:pt x="11372" y="398"/>
                  </a:lnTo>
                  <a:lnTo>
                    <a:pt x="11315" y="304"/>
                  </a:lnTo>
                  <a:lnTo>
                    <a:pt x="11239" y="228"/>
                  </a:lnTo>
                  <a:lnTo>
                    <a:pt x="11126" y="152"/>
                  </a:lnTo>
                  <a:lnTo>
                    <a:pt x="11012" y="95"/>
                  </a:lnTo>
                  <a:lnTo>
                    <a:pt x="10898" y="57"/>
                  </a:lnTo>
                  <a:lnTo>
                    <a:pt x="10766" y="19"/>
                  </a:lnTo>
                  <a:lnTo>
                    <a:pt x="1063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060100" y="3348113"/>
              <a:ext cx="349225" cy="478125"/>
            </a:xfrm>
            <a:custGeom>
              <a:avLst/>
              <a:gdLst/>
              <a:ahLst/>
              <a:cxnLst/>
              <a:rect l="l" t="t" r="r" b="b"/>
              <a:pathLst>
                <a:path w="13969" h="19125" fill="none" extrusionOk="0">
                  <a:moveTo>
                    <a:pt x="10500" y="0"/>
                  </a:moveTo>
                  <a:lnTo>
                    <a:pt x="10500" y="0"/>
                  </a:lnTo>
                  <a:lnTo>
                    <a:pt x="10349" y="19"/>
                  </a:lnTo>
                  <a:lnTo>
                    <a:pt x="10349" y="19"/>
                  </a:lnTo>
                  <a:lnTo>
                    <a:pt x="10197" y="38"/>
                  </a:lnTo>
                  <a:lnTo>
                    <a:pt x="10083" y="95"/>
                  </a:lnTo>
                  <a:lnTo>
                    <a:pt x="9970" y="171"/>
                  </a:lnTo>
                  <a:lnTo>
                    <a:pt x="9856" y="285"/>
                  </a:lnTo>
                  <a:lnTo>
                    <a:pt x="9856" y="285"/>
                  </a:lnTo>
                  <a:lnTo>
                    <a:pt x="9799" y="342"/>
                  </a:lnTo>
                  <a:lnTo>
                    <a:pt x="9723" y="380"/>
                  </a:lnTo>
                  <a:lnTo>
                    <a:pt x="9553" y="436"/>
                  </a:lnTo>
                  <a:lnTo>
                    <a:pt x="9401" y="493"/>
                  </a:lnTo>
                  <a:lnTo>
                    <a:pt x="9325" y="550"/>
                  </a:lnTo>
                  <a:lnTo>
                    <a:pt x="9268" y="607"/>
                  </a:lnTo>
                  <a:lnTo>
                    <a:pt x="9268" y="607"/>
                  </a:lnTo>
                  <a:lnTo>
                    <a:pt x="9174" y="759"/>
                  </a:lnTo>
                  <a:lnTo>
                    <a:pt x="9098" y="929"/>
                  </a:lnTo>
                  <a:lnTo>
                    <a:pt x="9079" y="1081"/>
                  </a:lnTo>
                  <a:lnTo>
                    <a:pt x="9079" y="1251"/>
                  </a:lnTo>
                  <a:lnTo>
                    <a:pt x="8794" y="1251"/>
                  </a:lnTo>
                  <a:lnTo>
                    <a:pt x="8794" y="1251"/>
                  </a:lnTo>
                  <a:lnTo>
                    <a:pt x="8738" y="1251"/>
                  </a:lnTo>
                  <a:lnTo>
                    <a:pt x="8700" y="1270"/>
                  </a:lnTo>
                  <a:lnTo>
                    <a:pt x="8700" y="1270"/>
                  </a:lnTo>
                  <a:lnTo>
                    <a:pt x="8586" y="910"/>
                  </a:lnTo>
                  <a:lnTo>
                    <a:pt x="8586" y="910"/>
                  </a:lnTo>
                  <a:lnTo>
                    <a:pt x="8624" y="853"/>
                  </a:lnTo>
                  <a:lnTo>
                    <a:pt x="8605" y="778"/>
                  </a:lnTo>
                  <a:lnTo>
                    <a:pt x="8586" y="721"/>
                  </a:lnTo>
                  <a:lnTo>
                    <a:pt x="8529" y="664"/>
                  </a:lnTo>
                  <a:lnTo>
                    <a:pt x="8529" y="664"/>
                  </a:lnTo>
                  <a:lnTo>
                    <a:pt x="7714" y="57"/>
                  </a:lnTo>
                  <a:lnTo>
                    <a:pt x="7714" y="57"/>
                  </a:lnTo>
                  <a:lnTo>
                    <a:pt x="7676" y="38"/>
                  </a:lnTo>
                  <a:lnTo>
                    <a:pt x="7638" y="38"/>
                  </a:lnTo>
                  <a:lnTo>
                    <a:pt x="7638" y="38"/>
                  </a:lnTo>
                  <a:lnTo>
                    <a:pt x="7581" y="38"/>
                  </a:lnTo>
                  <a:lnTo>
                    <a:pt x="7525" y="76"/>
                  </a:lnTo>
                  <a:lnTo>
                    <a:pt x="7525" y="76"/>
                  </a:lnTo>
                  <a:lnTo>
                    <a:pt x="6615" y="948"/>
                  </a:lnTo>
                  <a:lnTo>
                    <a:pt x="6615" y="948"/>
                  </a:lnTo>
                  <a:lnTo>
                    <a:pt x="6577" y="986"/>
                  </a:lnTo>
                  <a:lnTo>
                    <a:pt x="6558" y="1005"/>
                  </a:lnTo>
                  <a:lnTo>
                    <a:pt x="6558" y="1081"/>
                  </a:lnTo>
                  <a:lnTo>
                    <a:pt x="6558" y="1081"/>
                  </a:lnTo>
                  <a:lnTo>
                    <a:pt x="6539" y="1138"/>
                  </a:lnTo>
                  <a:lnTo>
                    <a:pt x="6539" y="1138"/>
                  </a:lnTo>
                  <a:lnTo>
                    <a:pt x="6520" y="1308"/>
                  </a:lnTo>
                  <a:lnTo>
                    <a:pt x="6539" y="1460"/>
                  </a:lnTo>
                  <a:lnTo>
                    <a:pt x="6558" y="1612"/>
                  </a:lnTo>
                  <a:lnTo>
                    <a:pt x="6615" y="1744"/>
                  </a:lnTo>
                  <a:lnTo>
                    <a:pt x="6615" y="1744"/>
                  </a:lnTo>
                  <a:lnTo>
                    <a:pt x="6539" y="1744"/>
                  </a:lnTo>
                  <a:lnTo>
                    <a:pt x="6539" y="1744"/>
                  </a:lnTo>
                  <a:lnTo>
                    <a:pt x="6368" y="1763"/>
                  </a:lnTo>
                  <a:lnTo>
                    <a:pt x="6179" y="1782"/>
                  </a:lnTo>
                  <a:lnTo>
                    <a:pt x="6179" y="1782"/>
                  </a:lnTo>
                  <a:lnTo>
                    <a:pt x="6122" y="1536"/>
                  </a:lnTo>
                  <a:lnTo>
                    <a:pt x="6122" y="1536"/>
                  </a:lnTo>
                  <a:lnTo>
                    <a:pt x="6103" y="1479"/>
                  </a:lnTo>
                  <a:lnTo>
                    <a:pt x="6065" y="1441"/>
                  </a:lnTo>
                  <a:lnTo>
                    <a:pt x="6027" y="1422"/>
                  </a:lnTo>
                  <a:lnTo>
                    <a:pt x="5970" y="1403"/>
                  </a:lnTo>
                  <a:lnTo>
                    <a:pt x="5970" y="1403"/>
                  </a:lnTo>
                  <a:lnTo>
                    <a:pt x="5970" y="1403"/>
                  </a:lnTo>
                  <a:lnTo>
                    <a:pt x="5970" y="1403"/>
                  </a:lnTo>
                  <a:lnTo>
                    <a:pt x="5876" y="1422"/>
                  </a:lnTo>
                  <a:lnTo>
                    <a:pt x="5876" y="1422"/>
                  </a:lnTo>
                  <a:lnTo>
                    <a:pt x="5591" y="1384"/>
                  </a:lnTo>
                  <a:lnTo>
                    <a:pt x="5307" y="1346"/>
                  </a:lnTo>
                  <a:lnTo>
                    <a:pt x="5307" y="1346"/>
                  </a:lnTo>
                  <a:lnTo>
                    <a:pt x="5023" y="1289"/>
                  </a:lnTo>
                  <a:lnTo>
                    <a:pt x="4738" y="1270"/>
                  </a:lnTo>
                  <a:lnTo>
                    <a:pt x="4738" y="1270"/>
                  </a:lnTo>
                  <a:lnTo>
                    <a:pt x="4511" y="1289"/>
                  </a:lnTo>
                  <a:lnTo>
                    <a:pt x="4416" y="1327"/>
                  </a:lnTo>
                  <a:lnTo>
                    <a:pt x="4321" y="1365"/>
                  </a:lnTo>
                  <a:lnTo>
                    <a:pt x="4227" y="1422"/>
                  </a:lnTo>
                  <a:lnTo>
                    <a:pt x="4132" y="1498"/>
                  </a:lnTo>
                  <a:lnTo>
                    <a:pt x="4056" y="1593"/>
                  </a:lnTo>
                  <a:lnTo>
                    <a:pt x="3961" y="1706"/>
                  </a:lnTo>
                  <a:lnTo>
                    <a:pt x="3961" y="1706"/>
                  </a:lnTo>
                  <a:lnTo>
                    <a:pt x="3905" y="1820"/>
                  </a:lnTo>
                  <a:lnTo>
                    <a:pt x="3848" y="1934"/>
                  </a:lnTo>
                  <a:lnTo>
                    <a:pt x="3829" y="2047"/>
                  </a:lnTo>
                  <a:lnTo>
                    <a:pt x="3791" y="2180"/>
                  </a:lnTo>
                  <a:lnTo>
                    <a:pt x="3791" y="2294"/>
                  </a:lnTo>
                  <a:lnTo>
                    <a:pt x="3791" y="2408"/>
                  </a:lnTo>
                  <a:lnTo>
                    <a:pt x="3829" y="2654"/>
                  </a:lnTo>
                  <a:lnTo>
                    <a:pt x="3886" y="2900"/>
                  </a:lnTo>
                  <a:lnTo>
                    <a:pt x="3999" y="3128"/>
                  </a:lnTo>
                  <a:lnTo>
                    <a:pt x="4113" y="3355"/>
                  </a:lnTo>
                  <a:lnTo>
                    <a:pt x="4246" y="3564"/>
                  </a:lnTo>
                  <a:lnTo>
                    <a:pt x="4246" y="3564"/>
                  </a:lnTo>
                  <a:lnTo>
                    <a:pt x="3942" y="3507"/>
                  </a:lnTo>
                  <a:lnTo>
                    <a:pt x="3942" y="3507"/>
                  </a:lnTo>
                  <a:lnTo>
                    <a:pt x="3905" y="3488"/>
                  </a:lnTo>
                  <a:lnTo>
                    <a:pt x="3905" y="3488"/>
                  </a:lnTo>
                  <a:lnTo>
                    <a:pt x="3829" y="3507"/>
                  </a:lnTo>
                  <a:lnTo>
                    <a:pt x="3772" y="3564"/>
                  </a:lnTo>
                  <a:lnTo>
                    <a:pt x="3734" y="3621"/>
                  </a:lnTo>
                  <a:lnTo>
                    <a:pt x="3734" y="3677"/>
                  </a:lnTo>
                  <a:lnTo>
                    <a:pt x="3715" y="3677"/>
                  </a:lnTo>
                  <a:lnTo>
                    <a:pt x="3715" y="3677"/>
                  </a:lnTo>
                  <a:lnTo>
                    <a:pt x="3469" y="3677"/>
                  </a:lnTo>
                  <a:lnTo>
                    <a:pt x="3469" y="3677"/>
                  </a:lnTo>
                  <a:lnTo>
                    <a:pt x="3165" y="3696"/>
                  </a:lnTo>
                  <a:lnTo>
                    <a:pt x="2862" y="3734"/>
                  </a:lnTo>
                  <a:lnTo>
                    <a:pt x="2559" y="3810"/>
                  </a:lnTo>
                  <a:lnTo>
                    <a:pt x="2256" y="3905"/>
                  </a:lnTo>
                  <a:lnTo>
                    <a:pt x="2256" y="3905"/>
                  </a:lnTo>
                  <a:lnTo>
                    <a:pt x="2199" y="3943"/>
                  </a:lnTo>
                  <a:lnTo>
                    <a:pt x="2161" y="3981"/>
                  </a:lnTo>
                  <a:lnTo>
                    <a:pt x="2142" y="4019"/>
                  </a:lnTo>
                  <a:lnTo>
                    <a:pt x="2123" y="4075"/>
                  </a:lnTo>
                  <a:lnTo>
                    <a:pt x="2123" y="4075"/>
                  </a:lnTo>
                  <a:lnTo>
                    <a:pt x="2180" y="4492"/>
                  </a:lnTo>
                  <a:lnTo>
                    <a:pt x="2180" y="4492"/>
                  </a:lnTo>
                  <a:lnTo>
                    <a:pt x="2142" y="4455"/>
                  </a:lnTo>
                  <a:lnTo>
                    <a:pt x="2085" y="4455"/>
                  </a:lnTo>
                  <a:lnTo>
                    <a:pt x="2085" y="4455"/>
                  </a:lnTo>
                  <a:lnTo>
                    <a:pt x="2066" y="4455"/>
                  </a:lnTo>
                  <a:lnTo>
                    <a:pt x="2066" y="4455"/>
                  </a:lnTo>
                  <a:lnTo>
                    <a:pt x="1554" y="4492"/>
                  </a:lnTo>
                  <a:lnTo>
                    <a:pt x="1289" y="4530"/>
                  </a:lnTo>
                  <a:lnTo>
                    <a:pt x="1005" y="4568"/>
                  </a:lnTo>
                  <a:lnTo>
                    <a:pt x="739" y="4625"/>
                  </a:lnTo>
                  <a:lnTo>
                    <a:pt x="493" y="4720"/>
                  </a:lnTo>
                  <a:lnTo>
                    <a:pt x="246" y="4834"/>
                  </a:lnTo>
                  <a:lnTo>
                    <a:pt x="57" y="4966"/>
                  </a:lnTo>
                  <a:lnTo>
                    <a:pt x="57" y="4966"/>
                  </a:lnTo>
                  <a:lnTo>
                    <a:pt x="19" y="5004"/>
                  </a:lnTo>
                  <a:lnTo>
                    <a:pt x="0" y="5042"/>
                  </a:lnTo>
                  <a:lnTo>
                    <a:pt x="0" y="5118"/>
                  </a:lnTo>
                  <a:lnTo>
                    <a:pt x="0" y="5118"/>
                  </a:lnTo>
                  <a:lnTo>
                    <a:pt x="76" y="5345"/>
                  </a:lnTo>
                  <a:lnTo>
                    <a:pt x="152" y="5554"/>
                  </a:lnTo>
                  <a:lnTo>
                    <a:pt x="246" y="5762"/>
                  </a:lnTo>
                  <a:lnTo>
                    <a:pt x="360" y="5971"/>
                  </a:lnTo>
                  <a:lnTo>
                    <a:pt x="853" y="6767"/>
                  </a:lnTo>
                  <a:lnTo>
                    <a:pt x="853" y="6767"/>
                  </a:lnTo>
                  <a:lnTo>
                    <a:pt x="1043" y="7146"/>
                  </a:lnTo>
                  <a:lnTo>
                    <a:pt x="1346" y="7696"/>
                  </a:lnTo>
                  <a:lnTo>
                    <a:pt x="1516" y="7980"/>
                  </a:lnTo>
                  <a:lnTo>
                    <a:pt x="1706" y="8207"/>
                  </a:lnTo>
                  <a:lnTo>
                    <a:pt x="1782" y="8321"/>
                  </a:lnTo>
                  <a:lnTo>
                    <a:pt x="1876" y="8397"/>
                  </a:lnTo>
                  <a:lnTo>
                    <a:pt x="1952" y="8454"/>
                  </a:lnTo>
                  <a:lnTo>
                    <a:pt x="2047" y="8492"/>
                  </a:lnTo>
                  <a:lnTo>
                    <a:pt x="2047" y="8492"/>
                  </a:lnTo>
                  <a:lnTo>
                    <a:pt x="2009" y="8530"/>
                  </a:lnTo>
                  <a:lnTo>
                    <a:pt x="2009" y="8605"/>
                  </a:lnTo>
                  <a:lnTo>
                    <a:pt x="2009" y="8605"/>
                  </a:lnTo>
                  <a:lnTo>
                    <a:pt x="2009" y="8681"/>
                  </a:lnTo>
                  <a:lnTo>
                    <a:pt x="2028" y="8738"/>
                  </a:lnTo>
                  <a:lnTo>
                    <a:pt x="2066" y="8776"/>
                  </a:lnTo>
                  <a:lnTo>
                    <a:pt x="2123" y="8814"/>
                  </a:lnTo>
                  <a:lnTo>
                    <a:pt x="2123" y="8814"/>
                  </a:lnTo>
                  <a:lnTo>
                    <a:pt x="2142" y="8871"/>
                  </a:lnTo>
                  <a:lnTo>
                    <a:pt x="2161" y="8909"/>
                  </a:lnTo>
                  <a:lnTo>
                    <a:pt x="2218" y="8947"/>
                  </a:lnTo>
                  <a:lnTo>
                    <a:pt x="2275" y="8965"/>
                  </a:lnTo>
                  <a:lnTo>
                    <a:pt x="2275" y="8965"/>
                  </a:lnTo>
                  <a:lnTo>
                    <a:pt x="2293" y="8965"/>
                  </a:lnTo>
                  <a:lnTo>
                    <a:pt x="2293" y="8965"/>
                  </a:lnTo>
                  <a:lnTo>
                    <a:pt x="3848" y="8833"/>
                  </a:lnTo>
                  <a:lnTo>
                    <a:pt x="3848" y="8833"/>
                  </a:lnTo>
                  <a:lnTo>
                    <a:pt x="4378" y="8757"/>
                  </a:lnTo>
                  <a:lnTo>
                    <a:pt x="4738" y="8719"/>
                  </a:lnTo>
                  <a:lnTo>
                    <a:pt x="5099" y="8700"/>
                  </a:lnTo>
                  <a:lnTo>
                    <a:pt x="5099" y="8700"/>
                  </a:lnTo>
                  <a:lnTo>
                    <a:pt x="5326" y="8719"/>
                  </a:lnTo>
                  <a:lnTo>
                    <a:pt x="5535" y="8757"/>
                  </a:lnTo>
                  <a:lnTo>
                    <a:pt x="5610" y="8795"/>
                  </a:lnTo>
                  <a:lnTo>
                    <a:pt x="5686" y="8833"/>
                  </a:lnTo>
                  <a:lnTo>
                    <a:pt x="5743" y="8890"/>
                  </a:lnTo>
                  <a:lnTo>
                    <a:pt x="5781" y="8965"/>
                  </a:lnTo>
                  <a:lnTo>
                    <a:pt x="5781" y="8965"/>
                  </a:lnTo>
                  <a:lnTo>
                    <a:pt x="5933" y="9382"/>
                  </a:lnTo>
                  <a:lnTo>
                    <a:pt x="6046" y="9818"/>
                  </a:lnTo>
                  <a:lnTo>
                    <a:pt x="6141" y="10273"/>
                  </a:lnTo>
                  <a:lnTo>
                    <a:pt x="6217" y="10728"/>
                  </a:lnTo>
                  <a:lnTo>
                    <a:pt x="6293" y="11183"/>
                  </a:lnTo>
                  <a:lnTo>
                    <a:pt x="6331" y="11657"/>
                  </a:lnTo>
                  <a:lnTo>
                    <a:pt x="6425" y="12548"/>
                  </a:lnTo>
                  <a:lnTo>
                    <a:pt x="6425" y="12548"/>
                  </a:lnTo>
                  <a:lnTo>
                    <a:pt x="6520" y="13344"/>
                  </a:lnTo>
                  <a:lnTo>
                    <a:pt x="6634" y="14121"/>
                  </a:lnTo>
                  <a:lnTo>
                    <a:pt x="6766" y="14879"/>
                  </a:lnTo>
                  <a:lnTo>
                    <a:pt x="6918" y="15656"/>
                  </a:lnTo>
                  <a:lnTo>
                    <a:pt x="7070" y="16414"/>
                  </a:lnTo>
                  <a:lnTo>
                    <a:pt x="7240" y="17191"/>
                  </a:lnTo>
                  <a:lnTo>
                    <a:pt x="7619" y="18708"/>
                  </a:lnTo>
                  <a:lnTo>
                    <a:pt x="7619" y="18708"/>
                  </a:lnTo>
                  <a:lnTo>
                    <a:pt x="6350" y="18328"/>
                  </a:lnTo>
                  <a:lnTo>
                    <a:pt x="6350" y="18328"/>
                  </a:lnTo>
                  <a:lnTo>
                    <a:pt x="6103" y="18234"/>
                  </a:lnTo>
                  <a:lnTo>
                    <a:pt x="5914" y="18158"/>
                  </a:lnTo>
                  <a:lnTo>
                    <a:pt x="5743" y="18082"/>
                  </a:lnTo>
                  <a:lnTo>
                    <a:pt x="5610" y="17968"/>
                  </a:lnTo>
                  <a:lnTo>
                    <a:pt x="5497" y="17836"/>
                  </a:lnTo>
                  <a:lnTo>
                    <a:pt x="5383" y="17684"/>
                  </a:lnTo>
                  <a:lnTo>
                    <a:pt x="5288" y="17495"/>
                  </a:lnTo>
                  <a:lnTo>
                    <a:pt x="5193" y="17267"/>
                  </a:lnTo>
                  <a:lnTo>
                    <a:pt x="5193" y="17267"/>
                  </a:lnTo>
                  <a:lnTo>
                    <a:pt x="4663" y="15789"/>
                  </a:lnTo>
                  <a:lnTo>
                    <a:pt x="4094" y="14329"/>
                  </a:lnTo>
                  <a:lnTo>
                    <a:pt x="4094" y="14329"/>
                  </a:lnTo>
                  <a:lnTo>
                    <a:pt x="3506" y="12870"/>
                  </a:lnTo>
                  <a:lnTo>
                    <a:pt x="2881" y="11410"/>
                  </a:lnTo>
                  <a:lnTo>
                    <a:pt x="2256" y="9970"/>
                  </a:lnTo>
                  <a:lnTo>
                    <a:pt x="1611" y="8530"/>
                  </a:lnTo>
                  <a:lnTo>
                    <a:pt x="1611" y="8530"/>
                  </a:lnTo>
                  <a:lnTo>
                    <a:pt x="1573" y="8492"/>
                  </a:lnTo>
                  <a:lnTo>
                    <a:pt x="1554" y="8454"/>
                  </a:lnTo>
                  <a:lnTo>
                    <a:pt x="1478" y="8435"/>
                  </a:lnTo>
                  <a:lnTo>
                    <a:pt x="1478" y="8435"/>
                  </a:lnTo>
                  <a:lnTo>
                    <a:pt x="1403" y="8454"/>
                  </a:lnTo>
                  <a:lnTo>
                    <a:pt x="1346" y="8511"/>
                  </a:lnTo>
                  <a:lnTo>
                    <a:pt x="1327" y="8548"/>
                  </a:lnTo>
                  <a:lnTo>
                    <a:pt x="1308" y="8586"/>
                  </a:lnTo>
                  <a:lnTo>
                    <a:pt x="1308" y="8643"/>
                  </a:lnTo>
                  <a:lnTo>
                    <a:pt x="1327" y="8681"/>
                  </a:lnTo>
                  <a:lnTo>
                    <a:pt x="1327" y="8681"/>
                  </a:lnTo>
                  <a:lnTo>
                    <a:pt x="2047" y="10330"/>
                  </a:lnTo>
                  <a:lnTo>
                    <a:pt x="2767" y="11979"/>
                  </a:lnTo>
                  <a:lnTo>
                    <a:pt x="3450" y="13628"/>
                  </a:lnTo>
                  <a:lnTo>
                    <a:pt x="4113" y="15296"/>
                  </a:lnTo>
                  <a:lnTo>
                    <a:pt x="4113" y="15296"/>
                  </a:lnTo>
                  <a:lnTo>
                    <a:pt x="4663" y="16755"/>
                  </a:lnTo>
                  <a:lnTo>
                    <a:pt x="4663" y="16755"/>
                  </a:lnTo>
                  <a:lnTo>
                    <a:pt x="4795" y="17134"/>
                  </a:lnTo>
                  <a:lnTo>
                    <a:pt x="4909" y="17532"/>
                  </a:lnTo>
                  <a:lnTo>
                    <a:pt x="5042" y="17930"/>
                  </a:lnTo>
                  <a:lnTo>
                    <a:pt x="5136" y="18101"/>
                  </a:lnTo>
                  <a:lnTo>
                    <a:pt x="5212" y="18272"/>
                  </a:lnTo>
                  <a:lnTo>
                    <a:pt x="5212" y="18272"/>
                  </a:lnTo>
                  <a:lnTo>
                    <a:pt x="5269" y="18347"/>
                  </a:lnTo>
                  <a:lnTo>
                    <a:pt x="5345" y="18385"/>
                  </a:lnTo>
                  <a:lnTo>
                    <a:pt x="5440" y="18423"/>
                  </a:lnTo>
                  <a:lnTo>
                    <a:pt x="5553" y="18461"/>
                  </a:lnTo>
                  <a:lnTo>
                    <a:pt x="5762" y="18499"/>
                  </a:lnTo>
                  <a:lnTo>
                    <a:pt x="5933" y="18537"/>
                  </a:lnTo>
                  <a:lnTo>
                    <a:pt x="5933" y="18537"/>
                  </a:lnTo>
                  <a:lnTo>
                    <a:pt x="7809" y="19125"/>
                  </a:lnTo>
                  <a:lnTo>
                    <a:pt x="7809" y="19125"/>
                  </a:lnTo>
                  <a:lnTo>
                    <a:pt x="7866" y="19125"/>
                  </a:lnTo>
                  <a:lnTo>
                    <a:pt x="7866" y="19125"/>
                  </a:lnTo>
                  <a:lnTo>
                    <a:pt x="7904" y="19125"/>
                  </a:lnTo>
                  <a:lnTo>
                    <a:pt x="7942" y="19087"/>
                  </a:lnTo>
                  <a:lnTo>
                    <a:pt x="7979" y="19068"/>
                  </a:lnTo>
                  <a:lnTo>
                    <a:pt x="7998" y="19030"/>
                  </a:lnTo>
                  <a:lnTo>
                    <a:pt x="7998" y="19030"/>
                  </a:lnTo>
                  <a:lnTo>
                    <a:pt x="8415" y="18973"/>
                  </a:lnTo>
                  <a:lnTo>
                    <a:pt x="8832" y="18916"/>
                  </a:lnTo>
                  <a:lnTo>
                    <a:pt x="9230" y="18840"/>
                  </a:lnTo>
                  <a:lnTo>
                    <a:pt x="9647" y="18745"/>
                  </a:lnTo>
                  <a:lnTo>
                    <a:pt x="10045" y="18632"/>
                  </a:lnTo>
                  <a:lnTo>
                    <a:pt x="10443" y="18518"/>
                  </a:lnTo>
                  <a:lnTo>
                    <a:pt x="10823" y="18366"/>
                  </a:lnTo>
                  <a:lnTo>
                    <a:pt x="11221" y="18196"/>
                  </a:lnTo>
                  <a:lnTo>
                    <a:pt x="11221" y="18196"/>
                  </a:lnTo>
                  <a:lnTo>
                    <a:pt x="11656" y="17987"/>
                  </a:lnTo>
                  <a:lnTo>
                    <a:pt x="12073" y="17779"/>
                  </a:lnTo>
                  <a:lnTo>
                    <a:pt x="12490" y="17532"/>
                  </a:lnTo>
                  <a:lnTo>
                    <a:pt x="12888" y="17267"/>
                  </a:lnTo>
                  <a:lnTo>
                    <a:pt x="12888" y="17267"/>
                  </a:lnTo>
                  <a:lnTo>
                    <a:pt x="13040" y="17153"/>
                  </a:lnTo>
                  <a:lnTo>
                    <a:pt x="13135" y="17021"/>
                  </a:lnTo>
                  <a:lnTo>
                    <a:pt x="13192" y="16869"/>
                  </a:lnTo>
                  <a:lnTo>
                    <a:pt x="13211" y="16717"/>
                  </a:lnTo>
                  <a:lnTo>
                    <a:pt x="13211" y="16566"/>
                  </a:lnTo>
                  <a:lnTo>
                    <a:pt x="13211" y="16395"/>
                  </a:lnTo>
                  <a:lnTo>
                    <a:pt x="13173" y="15997"/>
                  </a:lnTo>
                  <a:lnTo>
                    <a:pt x="13173" y="15997"/>
                  </a:lnTo>
                  <a:lnTo>
                    <a:pt x="13154" y="14822"/>
                  </a:lnTo>
                  <a:lnTo>
                    <a:pt x="13116" y="13647"/>
                  </a:lnTo>
                  <a:lnTo>
                    <a:pt x="13059" y="12472"/>
                  </a:lnTo>
                  <a:lnTo>
                    <a:pt x="13002" y="11316"/>
                  </a:lnTo>
                  <a:lnTo>
                    <a:pt x="12926" y="10141"/>
                  </a:lnTo>
                  <a:lnTo>
                    <a:pt x="12832" y="8965"/>
                  </a:lnTo>
                  <a:lnTo>
                    <a:pt x="12737" y="7790"/>
                  </a:lnTo>
                  <a:lnTo>
                    <a:pt x="12623" y="6634"/>
                  </a:lnTo>
                  <a:lnTo>
                    <a:pt x="12623" y="6634"/>
                  </a:lnTo>
                  <a:lnTo>
                    <a:pt x="12604" y="6577"/>
                  </a:lnTo>
                  <a:lnTo>
                    <a:pt x="12585" y="6539"/>
                  </a:lnTo>
                  <a:lnTo>
                    <a:pt x="12566" y="6502"/>
                  </a:lnTo>
                  <a:lnTo>
                    <a:pt x="12528" y="6483"/>
                  </a:lnTo>
                  <a:lnTo>
                    <a:pt x="12528" y="6483"/>
                  </a:lnTo>
                  <a:lnTo>
                    <a:pt x="12718" y="5800"/>
                  </a:lnTo>
                  <a:lnTo>
                    <a:pt x="12945" y="5118"/>
                  </a:lnTo>
                  <a:lnTo>
                    <a:pt x="13419" y="3772"/>
                  </a:lnTo>
                  <a:lnTo>
                    <a:pt x="13419" y="3772"/>
                  </a:lnTo>
                  <a:lnTo>
                    <a:pt x="13457" y="3640"/>
                  </a:lnTo>
                  <a:lnTo>
                    <a:pt x="13533" y="3507"/>
                  </a:lnTo>
                  <a:lnTo>
                    <a:pt x="13684" y="3260"/>
                  </a:lnTo>
                  <a:lnTo>
                    <a:pt x="13836" y="3014"/>
                  </a:lnTo>
                  <a:lnTo>
                    <a:pt x="13893" y="2881"/>
                  </a:lnTo>
                  <a:lnTo>
                    <a:pt x="13950" y="2749"/>
                  </a:lnTo>
                  <a:lnTo>
                    <a:pt x="13950" y="2749"/>
                  </a:lnTo>
                  <a:lnTo>
                    <a:pt x="13969" y="2654"/>
                  </a:lnTo>
                  <a:lnTo>
                    <a:pt x="13969" y="2559"/>
                  </a:lnTo>
                  <a:lnTo>
                    <a:pt x="13931" y="2445"/>
                  </a:lnTo>
                  <a:lnTo>
                    <a:pt x="13912" y="2408"/>
                  </a:lnTo>
                  <a:lnTo>
                    <a:pt x="13874" y="2370"/>
                  </a:lnTo>
                  <a:lnTo>
                    <a:pt x="13874" y="2370"/>
                  </a:lnTo>
                  <a:lnTo>
                    <a:pt x="13741" y="2275"/>
                  </a:lnTo>
                  <a:lnTo>
                    <a:pt x="13533" y="2161"/>
                  </a:lnTo>
                  <a:lnTo>
                    <a:pt x="13305" y="2047"/>
                  </a:lnTo>
                  <a:lnTo>
                    <a:pt x="13192" y="2010"/>
                  </a:lnTo>
                  <a:lnTo>
                    <a:pt x="13097" y="1991"/>
                  </a:lnTo>
                  <a:lnTo>
                    <a:pt x="13097" y="1991"/>
                  </a:lnTo>
                  <a:lnTo>
                    <a:pt x="13078" y="1934"/>
                  </a:lnTo>
                  <a:lnTo>
                    <a:pt x="13040" y="1896"/>
                  </a:lnTo>
                  <a:lnTo>
                    <a:pt x="13040" y="1896"/>
                  </a:lnTo>
                  <a:lnTo>
                    <a:pt x="12832" y="1763"/>
                  </a:lnTo>
                  <a:lnTo>
                    <a:pt x="12623" y="1668"/>
                  </a:lnTo>
                  <a:lnTo>
                    <a:pt x="12377" y="1593"/>
                  </a:lnTo>
                  <a:lnTo>
                    <a:pt x="12149" y="1574"/>
                  </a:lnTo>
                  <a:lnTo>
                    <a:pt x="12149" y="1574"/>
                  </a:lnTo>
                  <a:lnTo>
                    <a:pt x="12036" y="1574"/>
                  </a:lnTo>
                  <a:lnTo>
                    <a:pt x="12036" y="1574"/>
                  </a:lnTo>
                  <a:lnTo>
                    <a:pt x="11979" y="1593"/>
                  </a:lnTo>
                  <a:lnTo>
                    <a:pt x="11941" y="1612"/>
                  </a:lnTo>
                  <a:lnTo>
                    <a:pt x="11903" y="1649"/>
                  </a:lnTo>
                  <a:lnTo>
                    <a:pt x="11884" y="1706"/>
                  </a:lnTo>
                  <a:lnTo>
                    <a:pt x="11884" y="1706"/>
                  </a:lnTo>
                  <a:lnTo>
                    <a:pt x="11770" y="1991"/>
                  </a:lnTo>
                  <a:lnTo>
                    <a:pt x="11694" y="2275"/>
                  </a:lnTo>
                  <a:lnTo>
                    <a:pt x="11694" y="2275"/>
                  </a:lnTo>
                  <a:lnTo>
                    <a:pt x="11581" y="1858"/>
                  </a:lnTo>
                  <a:lnTo>
                    <a:pt x="11505" y="1422"/>
                  </a:lnTo>
                  <a:lnTo>
                    <a:pt x="11505" y="1422"/>
                  </a:lnTo>
                  <a:lnTo>
                    <a:pt x="11467" y="1176"/>
                  </a:lnTo>
                  <a:lnTo>
                    <a:pt x="11467" y="910"/>
                  </a:lnTo>
                  <a:lnTo>
                    <a:pt x="11448" y="645"/>
                  </a:lnTo>
                  <a:lnTo>
                    <a:pt x="11410" y="512"/>
                  </a:lnTo>
                  <a:lnTo>
                    <a:pt x="11372" y="398"/>
                  </a:lnTo>
                  <a:lnTo>
                    <a:pt x="11372" y="398"/>
                  </a:lnTo>
                  <a:lnTo>
                    <a:pt x="11315" y="304"/>
                  </a:lnTo>
                  <a:lnTo>
                    <a:pt x="11239" y="228"/>
                  </a:lnTo>
                  <a:lnTo>
                    <a:pt x="11126" y="152"/>
                  </a:lnTo>
                  <a:lnTo>
                    <a:pt x="11012" y="95"/>
                  </a:lnTo>
                  <a:lnTo>
                    <a:pt x="10898" y="57"/>
                  </a:lnTo>
                  <a:lnTo>
                    <a:pt x="10766" y="19"/>
                  </a:lnTo>
                  <a:lnTo>
                    <a:pt x="10633" y="0"/>
                  </a:lnTo>
                  <a:lnTo>
                    <a:pt x="10500"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74;p2"/>
          <p:cNvGrpSpPr/>
          <p:nvPr/>
        </p:nvGrpSpPr>
        <p:grpSpPr>
          <a:xfrm>
            <a:off x="4225982" y="322310"/>
            <a:ext cx="864242" cy="434382"/>
            <a:chOff x="-520650" y="4377063"/>
            <a:chExt cx="635425" cy="319375"/>
          </a:xfrm>
        </p:grpSpPr>
        <p:sp>
          <p:nvSpPr>
            <p:cNvPr id="75" name="Google Shape;75;p2"/>
            <p:cNvSpPr/>
            <p:nvPr/>
          </p:nvSpPr>
          <p:spPr>
            <a:xfrm>
              <a:off x="-520650" y="4412113"/>
              <a:ext cx="635425" cy="284325"/>
            </a:xfrm>
            <a:custGeom>
              <a:avLst/>
              <a:gdLst/>
              <a:ahLst/>
              <a:cxnLst/>
              <a:rect l="l" t="t" r="r" b="b"/>
              <a:pathLst>
                <a:path w="25417" h="11373" extrusionOk="0">
                  <a:moveTo>
                    <a:pt x="12851" y="1"/>
                  </a:moveTo>
                  <a:lnTo>
                    <a:pt x="12490" y="20"/>
                  </a:lnTo>
                  <a:lnTo>
                    <a:pt x="12111" y="76"/>
                  </a:lnTo>
                  <a:lnTo>
                    <a:pt x="11732" y="133"/>
                  </a:lnTo>
                  <a:lnTo>
                    <a:pt x="11353" y="228"/>
                  </a:lnTo>
                  <a:lnTo>
                    <a:pt x="10406" y="437"/>
                  </a:lnTo>
                  <a:lnTo>
                    <a:pt x="9458" y="664"/>
                  </a:lnTo>
                  <a:lnTo>
                    <a:pt x="8529" y="929"/>
                  </a:lnTo>
                  <a:lnTo>
                    <a:pt x="7600" y="1214"/>
                  </a:lnTo>
                  <a:lnTo>
                    <a:pt x="6842" y="1479"/>
                  </a:lnTo>
                  <a:lnTo>
                    <a:pt x="6084" y="1782"/>
                  </a:lnTo>
                  <a:lnTo>
                    <a:pt x="5364" y="2105"/>
                  </a:lnTo>
                  <a:lnTo>
                    <a:pt x="4644" y="2484"/>
                  </a:lnTo>
                  <a:lnTo>
                    <a:pt x="4303" y="2673"/>
                  </a:lnTo>
                  <a:lnTo>
                    <a:pt x="3961" y="2882"/>
                  </a:lnTo>
                  <a:lnTo>
                    <a:pt x="3620" y="3109"/>
                  </a:lnTo>
                  <a:lnTo>
                    <a:pt x="3298" y="3336"/>
                  </a:lnTo>
                  <a:lnTo>
                    <a:pt x="2976" y="3583"/>
                  </a:lnTo>
                  <a:lnTo>
                    <a:pt x="2654" y="3829"/>
                  </a:lnTo>
                  <a:lnTo>
                    <a:pt x="2350" y="4095"/>
                  </a:lnTo>
                  <a:lnTo>
                    <a:pt x="2047" y="4360"/>
                  </a:lnTo>
                  <a:lnTo>
                    <a:pt x="1839" y="4568"/>
                  </a:lnTo>
                  <a:lnTo>
                    <a:pt x="1630" y="4796"/>
                  </a:lnTo>
                  <a:lnTo>
                    <a:pt x="1403" y="5042"/>
                  </a:lnTo>
                  <a:lnTo>
                    <a:pt x="1194" y="5308"/>
                  </a:lnTo>
                  <a:lnTo>
                    <a:pt x="986" y="5592"/>
                  </a:lnTo>
                  <a:lnTo>
                    <a:pt x="777" y="5895"/>
                  </a:lnTo>
                  <a:lnTo>
                    <a:pt x="588" y="6198"/>
                  </a:lnTo>
                  <a:lnTo>
                    <a:pt x="417" y="6521"/>
                  </a:lnTo>
                  <a:lnTo>
                    <a:pt x="284" y="6843"/>
                  </a:lnTo>
                  <a:lnTo>
                    <a:pt x="152" y="7165"/>
                  </a:lnTo>
                  <a:lnTo>
                    <a:pt x="57" y="7487"/>
                  </a:lnTo>
                  <a:lnTo>
                    <a:pt x="19" y="7828"/>
                  </a:lnTo>
                  <a:lnTo>
                    <a:pt x="0" y="8151"/>
                  </a:lnTo>
                  <a:lnTo>
                    <a:pt x="0" y="8302"/>
                  </a:lnTo>
                  <a:lnTo>
                    <a:pt x="19" y="8473"/>
                  </a:lnTo>
                  <a:lnTo>
                    <a:pt x="57" y="8625"/>
                  </a:lnTo>
                  <a:lnTo>
                    <a:pt x="95" y="8795"/>
                  </a:lnTo>
                  <a:lnTo>
                    <a:pt x="152" y="8947"/>
                  </a:lnTo>
                  <a:lnTo>
                    <a:pt x="228" y="9098"/>
                  </a:lnTo>
                  <a:lnTo>
                    <a:pt x="322" y="9231"/>
                  </a:lnTo>
                  <a:lnTo>
                    <a:pt x="417" y="9364"/>
                  </a:lnTo>
                  <a:lnTo>
                    <a:pt x="512" y="9496"/>
                  </a:lnTo>
                  <a:lnTo>
                    <a:pt x="626" y="9610"/>
                  </a:lnTo>
                  <a:lnTo>
                    <a:pt x="891" y="9819"/>
                  </a:lnTo>
                  <a:lnTo>
                    <a:pt x="1175" y="9989"/>
                  </a:lnTo>
                  <a:lnTo>
                    <a:pt x="1478" y="10141"/>
                  </a:lnTo>
                  <a:lnTo>
                    <a:pt x="1801" y="10292"/>
                  </a:lnTo>
                  <a:lnTo>
                    <a:pt x="2388" y="10558"/>
                  </a:lnTo>
                  <a:lnTo>
                    <a:pt x="2786" y="10728"/>
                  </a:lnTo>
                  <a:lnTo>
                    <a:pt x="3165" y="10861"/>
                  </a:lnTo>
                  <a:lnTo>
                    <a:pt x="3544" y="10975"/>
                  </a:lnTo>
                  <a:lnTo>
                    <a:pt x="3942" y="11070"/>
                  </a:lnTo>
                  <a:lnTo>
                    <a:pt x="4340" y="11145"/>
                  </a:lnTo>
                  <a:lnTo>
                    <a:pt x="4738" y="11183"/>
                  </a:lnTo>
                  <a:lnTo>
                    <a:pt x="5136" y="11221"/>
                  </a:lnTo>
                  <a:lnTo>
                    <a:pt x="5553" y="11240"/>
                  </a:lnTo>
                  <a:lnTo>
                    <a:pt x="8036" y="11335"/>
                  </a:lnTo>
                  <a:lnTo>
                    <a:pt x="9287" y="11373"/>
                  </a:lnTo>
                  <a:lnTo>
                    <a:pt x="11277" y="11373"/>
                  </a:lnTo>
                  <a:lnTo>
                    <a:pt x="12017" y="11354"/>
                  </a:lnTo>
                  <a:lnTo>
                    <a:pt x="12756" y="11316"/>
                  </a:lnTo>
                  <a:lnTo>
                    <a:pt x="13476" y="11259"/>
                  </a:lnTo>
                  <a:lnTo>
                    <a:pt x="13893" y="11202"/>
                  </a:lnTo>
                  <a:lnTo>
                    <a:pt x="14291" y="11126"/>
                  </a:lnTo>
                  <a:lnTo>
                    <a:pt x="14708" y="11051"/>
                  </a:lnTo>
                  <a:lnTo>
                    <a:pt x="15125" y="10956"/>
                  </a:lnTo>
                  <a:lnTo>
                    <a:pt x="15921" y="10747"/>
                  </a:lnTo>
                  <a:lnTo>
                    <a:pt x="16736" y="10539"/>
                  </a:lnTo>
                  <a:lnTo>
                    <a:pt x="17608" y="10292"/>
                  </a:lnTo>
                  <a:lnTo>
                    <a:pt x="18461" y="10027"/>
                  </a:lnTo>
                  <a:lnTo>
                    <a:pt x="18878" y="9875"/>
                  </a:lnTo>
                  <a:lnTo>
                    <a:pt x="19295" y="9705"/>
                  </a:lnTo>
                  <a:lnTo>
                    <a:pt x="19693" y="9534"/>
                  </a:lnTo>
                  <a:lnTo>
                    <a:pt x="20110" y="9345"/>
                  </a:lnTo>
                  <a:lnTo>
                    <a:pt x="20451" y="9174"/>
                  </a:lnTo>
                  <a:lnTo>
                    <a:pt x="20792" y="9004"/>
                  </a:lnTo>
                  <a:lnTo>
                    <a:pt x="21133" y="8814"/>
                  </a:lnTo>
                  <a:lnTo>
                    <a:pt x="21474" y="8606"/>
                  </a:lnTo>
                  <a:lnTo>
                    <a:pt x="21797" y="8397"/>
                  </a:lnTo>
                  <a:lnTo>
                    <a:pt x="22119" y="8170"/>
                  </a:lnTo>
                  <a:lnTo>
                    <a:pt x="22441" y="7923"/>
                  </a:lnTo>
                  <a:lnTo>
                    <a:pt x="22744" y="7677"/>
                  </a:lnTo>
                  <a:lnTo>
                    <a:pt x="23047" y="7430"/>
                  </a:lnTo>
                  <a:lnTo>
                    <a:pt x="23332" y="7165"/>
                  </a:lnTo>
                  <a:lnTo>
                    <a:pt x="23616" y="6881"/>
                  </a:lnTo>
                  <a:lnTo>
                    <a:pt x="23900" y="6597"/>
                  </a:lnTo>
                  <a:lnTo>
                    <a:pt x="24147" y="6312"/>
                  </a:lnTo>
                  <a:lnTo>
                    <a:pt x="24393" y="6009"/>
                  </a:lnTo>
                  <a:lnTo>
                    <a:pt x="24640" y="5706"/>
                  </a:lnTo>
                  <a:lnTo>
                    <a:pt x="24848" y="5402"/>
                  </a:lnTo>
                  <a:lnTo>
                    <a:pt x="25019" y="5118"/>
                  </a:lnTo>
                  <a:lnTo>
                    <a:pt x="25170" y="4834"/>
                  </a:lnTo>
                  <a:lnTo>
                    <a:pt x="25284" y="4531"/>
                  </a:lnTo>
                  <a:lnTo>
                    <a:pt x="25360" y="4227"/>
                  </a:lnTo>
                  <a:lnTo>
                    <a:pt x="25398" y="3924"/>
                  </a:lnTo>
                  <a:lnTo>
                    <a:pt x="25417" y="3602"/>
                  </a:lnTo>
                  <a:lnTo>
                    <a:pt x="25379" y="3299"/>
                  </a:lnTo>
                  <a:lnTo>
                    <a:pt x="25341" y="3147"/>
                  </a:lnTo>
                  <a:lnTo>
                    <a:pt x="25303" y="2995"/>
                  </a:lnTo>
                  <a:lnTo>
                    <a:pt x="25246" y="2844"/>
                  </a:lnTo>
                  <a:lnTo>
                    <a:pt x="25170" y="2692"/>
                  </a:lnTo>
                  <a:lnTo>
                    <a:pt x="25075" y="2559"/>
                  </a:lnTo>
                  <a:lnTo>
                    <a:pt x="24981" y="2427"/>
                  </a:lnTo>
                  <a:lnTo>
                    <a:pt x="24772" y="2180"/>
                  </a:lnTo>
                  <a:lnTo>
                    <a:pt x="24526" y="1953"/>
                  </a:lnTo>
                  <a:lnTo>
                    <a:pt x="24242" y="1725"/>
                  </a:lnTo>
                  <a:lnTo>
                    <a:pt x="23976" y="1536"/>
                  </a:lnTo>
                  <a:lnTo>
                    <a:pt x="23692" y="1365"/>
                  </a:lnTo>
                  <a:lnTo>
                    <a:pt x="23427" y="1214"/>
                  </a:lnTo>
                  <a:lnTo>
                    <a:pt x="23142" y="1062"/>
                  </a:lnTo>
                  <a:lnTo>
                    <a:pt x="22858" y="929"/>
                  </a:lnTo>
                  <a:lnTo>
                    <a:pt x="22574" y="816"/>
                  </a:lnTo>
                  <a:lnTo>
                    <a:pt x="22270" y="721"/>
                  </a:lnTo>
                  <a:lnTo>
                    <a:pt x="21967" y="645"/>
                  </a:lnTo>
                  <a:lnTo>
                    <a:pt x="21664" y="588"/>
                  </a:lnTo>
                  <a:lnTo>
                    <a:pt x="21342" y="531"/>
                  </a:lnTo>
                  <a:lnTo>
                    <a:pt x="21038" y="493"/>
                  </a:lnTo>
                  <a:lnTo>
                    <a:pt x="21019" y="493"/>
                  </a:lnTo>
                  <a:lnTo>
                    <a:pt x="20944" y="512"/>
                  </a:lnTo>
                  <a:lnTo>
                    <a:pt x="20906" y="550"/>
                  </a:lnTo>
                  <a:lnTo>
                    <a:pt x="20887" y="588"/>
                  </a:lnTo>
                  <a:lnTo>
                    <a:pt x="20868" y="664"/>
                  </a:lnTo>
                  <a:lnTo>
                    <a:pt x="20887" y="721"/>
                  </a:lnTo>
                  <a:lnTo>
                    <a:pt x="20925" y="759"/>
                  </a:lnTo>
                  <a:lnTo>
                    <a:pt x="20963" y="816"/>
                  </a:lnTo>
                  <a:lnTo>
                    <a:pt x="21038" y="835"/>
                  </a:lnTo>
                  <a:lnTo>
                    <a:pt x="21399" y="873"/>
                  </a:lnTo>
                  <a:lnTo>
                    <a:pt x="21740" y="948"/>
                  </a:lnTo>
                  <a:lnTo>
                    <a:pt x="22100" y="1024"/>
                  </a:lnTo>
                  <a:lnTo>
                    <a:pt x="22441" y="1138"/>
                  </a:lnTo>
                  <a:lnTo>
                    <a:pt x="22763" y="1271"/>
                  </a:lnTo>
                  <a:lnTo>
                    <a:pt x="23085" y="1422"/>
                  </a:lnTo>
                  <a:lnTo>
                    <a:pt x="23408" y="1574"/>
                  </a:lnTo>
                  <a:lnTo>
                    <a:pt x="23730" y="1763"/>
                  </a:lnTo>
                  <a:lnTo>
                    <a:pt x="24052" y="2010"/>
                  </a:lnTo>
                  <a:lnTo>
                    <a:pt x="24374" y="2275"/>
                  </a:lnTo>
                  <a:lnTo>
                    <a:pt x="24640" y="2578"/>
                  </a:lnTo>
                  <a:lnTo>
                    <a:pt x="24772" y="2749"/>
                  </a:lnTo>
                  <a:lnTo>
                    <a:pt x="24886" y="2901"/>
                  </a:lnTo>
                  <a:lnTo>
                    <a:pt x="24962" y="3033"/>
                  </a:lnTo>
                  <a:lnTo>
                    <a:pt x="25019" y="3166"/>
                  </a:lnTo>
                  <a:lnTo>
                    <a:pt x="25057" y="3299"/>
                  </a:lnTo>
                  <a:lnTo>
                    <a:pt x="25094" y="3431"/>
                  </a:lnTo>
                  <a:lnTo>
                    <a:pt x="25094" y="3564"/>
                  </a:lnTo>
                  <a:lnTo>
                    <a:pt x="25094" y="3697"/>
                  </a:lnTo>
                  <a:lnTo>
                    <a:pt x="25075" y="3962"/>
                  </a:lnTo>
                  <a:lnTo>
                    <a:pt x="25019" y="4246"/>
                  </a:lnTo>
                  <a:lnTo>
                    <a:pt x="24924" y="4512"/>
                  </a:lnTo>
                  <a:lnTo>
                    <a:pt x="24810" y="4758"/>
                  </a:lnTo>
                  <a:lnTo>
                    <a:pt x="24696" y="5004"/>
                  </a:lnTo>
                  <a:lnTo>
                    <a:pt x="24526" y="5308"/>
                  </a:lnTo>
                  <a:lnTo>
                    <a:pt x="24336" y="5611"/>
                  </a:lnTo>
                  <a:lnTo>
                    <a:pt x="24128" y="5895"/>
                  </a:lnTo>
                  <a:lnTo>
                    <a:pt x="23900" y="6180"/>
                  </a:lnTo>
                  <a:lnTo>
                    <a:pt x="23654" y="6445"/>
                  </a:lnTo>
                  <a:lnTo>
                    <a:pt x="23389" y="6710"/>
                  </a:lnTo>
                  <a:lnTo>
                    <a:pt x="23123" y="6957"/>
                  </a:lnTo>
                  <a:lnTo>
                    <a:pt x="22839" y="7203"/>
                  </a:lnTo>
                  <a:lnTo>
                    <a:pt x="22536" y="7430"/>
                  </a:lnTo>
                  <a:lnTo>
                    <a:pt x="22251" y="7658"/>
                  </a:lnTo>
                  <a:lnTo>
                    <a:pt x="21645" y="8094"/>
                  </a:lnTo>
                  <a:lnTo>
                    <a:pt x="21019" y="8473"/>
                  </a:lnTo>
                  <a:lnTo>
                    <a:pt x="20432" y="8814"/>
                  </a:lnTo>
                  <a:lnTo>
                    <a:pt x="20091" y="9004"/>
                  </a:lnTo>
                  <a:lnTo>
                    <a:pt x="19750" y="9174"/>
                  </a:lnTo>
                  <a:lnTo>
                    <a:pt x="19048" y="9477"/>
                  </a:lnTo>
                  <a:lnTo>
                    <a:pt x="18328" y="9743"/>
                  </a:lnTo>
                  <a:lnTo>
                    <a:pt x="17589" y="9970"/>
                  </a:lnTo>
                  <a:lnTo>
                    <a:pt x="16850" y="10198"/>
                  </a:lnTo>
                  <a:lnTo>
                    <a:pt x="16092" y="10387"/>
                  </a:lnTo>
                  <a:lnTo>
                    <a:pt x="14594" y="10728"/>
                  </a:lnTo>
                  <a:lnTo>
                    <a:pt x="14196" y="10804"/>
                  </a:lnTo>
                  <a:lnTo>
                    <a:pt x="13798" y="10880"/>
                  </a:lnTo>
                  <a:lnTo>
                    <a:pt x="13400" y="10918"/>
                  </a:lnTo>
                  <a:lnTo>
                    <a:pt x="12983" y="10975"/>
                  </a:lnTo>
                  <a:lnTo>
                    <a:pt x="12168" y="11013"/>
                  </a:lnTo>
                  <a:lnTo>
                    <a:pt x="11334" y="11032"/>
                  </a:lnTo>
                  <a:lnTo>
                    <a:pt x="10519" y="11013"/>
                  </a:lnTo>
                  <a:lnTo>
                    <a:pt x="9704" y="10994"/>
                  </a:lnTo>
                  <a:lnTo>
                    <a:pt x="8074" y="10956"/>
                  </a:lnTo>
                  <a:lnTo>
                    <a:pt x="6520" y="10937"/>
                  </a:lnTo>
                  <a:lnTo>
                    <a:pt x="5743" y="10918"/>
                  </a:lnTo>
                  <a:lnTo>
                    <a:pt x="4985" y="10899"/>
                  </a:lnTo>
                  <a:lnTo>
                    <a:pt x="4549" y="10861"/>
                  </a:lnTo>
                  <a:lnTo>
                    <a:pt x="4132" y="10785"/>
                  </a:lnTo>
                  <a:lnTo>
                    <a:pt x="3734" y="10690"/>
                  </a:lnTo>
                  <a:lnTo>
                    <a:pt x="3336" y="10577"/>
                  </a:lnTo>
                  <a:lnTo>
                    <a:pt x="2938" y="10425"/>
                  </a:lnTo>
                  <a:lnTo>
                    <a:pt x="2540" y="10255"/>
                  </a:lnTo>
                  <a:lnTo>
                    <a:pt x="2161" y="10084"/>
                  </a:lnTo>
                  <a:lnTo>
                    <a:pt x="1782" y="9894"/>
                  </a:lnTo>
                  <a:lnTo>
                    <a:pt x="1384" y="9686"/>
                  </a:lnTo>
                  <a:lnTo>
                    <a:pt x="1175" y="9572"/>
                  </a:lnTo>
                  <a:lnTo>
                    <a:pt x="1005" y="9458"/>
                  </a:lnTo>
                  <a:lnTo>
                    <a:pt x="834" y="9326"/>
                  </a:lnTo>
                  <a:lnTo>
                    <a:pt x="682" y="9155"/>
                  </a:lnTo>
                  <a:lnTo>
                    <a:pt x="550" y="8985"/>
                  </a:lnTo>
                  <a:lnTo>
                    <a:pt x="455" y="8757"/>
                  </a:lnTo>
                  <a:lnTo>
                    <a:pt x="417" y="8568"/>
                  </a:lnTo>
                  <a:lnTo>
                    <a:pt x="379" y="8359"/>
                  </a:lnTo>
                  <a:lnTo>
                    <a:pt x="379" y="8151"/>
                  </a:lnTo>
                  <a:lnTo>
                    <a:pt x="398" y="7942"/>
                  </a:lnTo>
                  <a:lnTo>
                    <a:pt x="417" y="7734"/>
                  </a:lnTo>
                  <a:lnTo>
                    <a:pt x="455" y="7525"/>
                  </a:lnTo>
                  <a:lnTo>
                    <a:pt x="550" y="7146"/>
                  </a:lnTo>
                  <a:lnTo>
                    <a:pt x="682" y="6767"/>
                  </a:lnTo>
                  <a:lnTo>
                    <a:pt x="853" y="6426"/>
                  </a:lnTo>
                  <a:lnTo>
                    <a:pt x="1043" y="6085"/>
                  </a:lnTo>
                  <a:lnTo>
                    <a:pt x="1251" y="5763"/>
                  </a:lnTo>
                  <a:lnTo>
                    <a:pt x="1497" y="5459"/>
                  </a:lnTo>
                  <a:lnTo>
                    <a:pt x="1763" y="5156"/>
                  </a:lnTo>
                  <a:lnTo>
                    <a:pt x="2009" y="4872"/>
                  </a:lnTo>
                  <a:lnTo>
                    <a:pt x="2293" y="4606"/>
                  </a:lnTo>
                  <a:lnTo>
                    <a:pt x="2559" y="4341"/>
                  </a:lnTo>
                  <a:lnTo>
                    <a:pt x="2843" y="4095"/>
                  </a:lnTo>
                  <a:lnTo>
                    <a:pt x="3127" y="3867"/>
                  </a:lnTo>
                  <a:lnTo>
                    <a:pt x="3431" y="3640"/>
                  </a:lnTo>
                  <a:lnTo>
                    <a:pt x="3734" y="3412"/>
                  </a:lnTo>
                  <a:lnTo>
                    <a:pt x="4037" y="3204"/>
                  </a:lnTo>
                  <a:lnTo>
                    <a:pt x="4682" y="2825"/>
                  </a:lnTo>
                  <a:lnTo>
                    <a:pt x="5345" y="2484"/>
                  </a:lnTo>
                  <a:lnTo>
                    <a:pt x="6027" y="2161"/>
                  </a:lnTo>
                  <a:lnTo>
                    <a:pt x="6710" y="1877"/>
                  </a:lnTo>
                  <a:lnTo>
                    <a:pt x="7411" y="1631"/>
                  </a:lnTo>
                  <a:lnTo>
                    <a:pt x="8112" y="1384"/>
                  </a:lnTo>
                  <a:lnTo>
                    <a:pt x="8832" y="1176"/>
                  </a:lnTo>
                  <a:lnTo>
                    <a:pt x="9553" y="986"/>
                  </a:lnTo>
                  <a:lnTo>
                    <a:pt x="10273" y="797"/>
                  </a:lnTo>
                  <a:lnTo>
                    <a:pt x="10879" y="645"/>
                  </a:lnTo>
                  <a:lnTo>
                    <a:pt x="11505" y="493"/>
                  </a:lnTo>
                  <a:lnTo>
                    <a:pt x="11827" y="418"/>
                  </a:lnTo>
                  <a:lnTo>
                    <a:pt x="12149" y="361"/>
                  </a:lnTo>
                  <a:lnTo>
                    <a:pt x="12471" y="323"/>
                  </a:lnTo>
                  <a:lnTo>
                    <a:pt x="13059" y="323"/>
                  </a:lnTo>
                  <a:lnTo>
                    <a:pt x="13324" y="361"/>
                  </a:lnTo>
                  <a:lnTo>
                    <a:pt x="13571" y="418"/>
                  </a:lnTo>
                  <a:lnTo>
                    <a:pt x="13836" y="512"/>
                  </a:lnTo>
                  <a:lnTo>
                    <a:pt x="13893" y="531"/>
                  </a:lnTo>
                  <a:lnTo>
                    <a:pt x="13950" y="512"/>
                  </a:lnTo>
                  <a:lnTo>
                    <a:pt x="14007" y="493"/>
                  </a:lnTo>
                  <a:lnTo>
                    <a:pt x="14045" y="456"/>
                  </a:lnTo>
                  <a:lnTo>
                    <a:pt x="14064" y="399"/>
                  </a:lnTo>
                  <a:lnTo>
                    <a:pt x="14082" y="361"/>
                  </a:lnTo>
                  <a:lnTo>
                    <a:pt x="14082" y="304"/>
                  </a:lnTo>
                  <a:lnTo>
                    <a:pt x="14045" y="266"/>
                  </a:lnTo>
                  <a:lnTo>
                    <a:pt x="13988" y="228"/>
                  </a:lnTo>
                  <a:lnTo>
                    <a:pt x="13703" y="133"/>
                  </a:lnTo>
                  <a:lnTo>
                    <a:pt x="13419" y="58"/>
                  </a:lnTo>
                  <a:lnTo>
                    <a:pt x="13135" y="20"/>
                  </a:lnTo>
                  <a:lnTo>
                    <a:pt x="1285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520650" y="4412113"/>
              <a:ext cx="635425" cy="284325"/>
            </a:xfrm>
            <a:custGeom>
              <a:avLst/>
              <a:gdLst/>
              <a:ahLst/>
              <a:cxnLst/>
              <a:rect l="l" t="t" r="r" b="b"/>
              <a:pathLst>
                <a:path w="25417" h="11373" fill="none" extrusionOk="0">
                  <a:moveTo>
                    <a:pt x="12851" y="1"/>
                  </a:moveTo>
                  <a:lnTo>
                    <a:pt x="12851" y="1"/>
                  </a:lnTo>
                  <a:lnTo>
                    <a:pt x="12490" y="20"/>
                  </a:lnTo>
                  <a:lnTo>
                    <a:pt x="12111" y="76"/>
                  </a:lnTo>
                  <a:lnTo>
                    <a:pt x="11732" y="133"/>
                  </a:lnTo>
                  <a:lnTo>
                    <a:pt x="11353" y="228"/>
                  </a:lnTo>
                  <a:lnTo>
                    <a:pt x="11353" y="228"/>
                  </a:lnTo>
                  <a:lnTo>
                    <a:pt x="10406" y="437"/>
                  </a:lnTo>
                  <a:lnTo>
                    <a:pt x="9458" y="664"/>
                  </a:lnTo>
                  <a:lnTo>
                    <a:pt x="8529" y="929"/>
                  </a:lnTo>
                  <a:lnTo>
                    <a:pt x="7600" y="1214"/>
                  </a:lnTo>
                  <a:lnTo>
                    <a:pt x="7600" y="1214"/>
                  </a:lnTo>
                  <a:lnTo>
                    <a:pt x="6842" y="1479"/>
                  </a:lnTo>
                  <a:lnTo>
                    <a:pt x="6084" y="1782"/>
                  </a:lnTo>
                  <a:lnTo>
                    <a:pt x="5364" y="2105"/>
                  </a:lnTo>
                  <a:lnTo>
                    <a:pt x="4644" y="2484"/>
                  </a:lnTo>
                  <a:lnTo>
                    <a:pt x="4303" y="2673"/>
                  </a:lnTo>
                  <a:lnTo>
                    <a:pt x="3961" y="2882"/>
                  </a:lnTo>
                  <a:lnTo>
                    <a:pt x="3620" y="3109"/>
                  </a:lnTo>
                  <a:lnTo>
                    <a:pt x="3298" y="3336"/>
                  </a:lnTo>
                  <a:lnTo>
                    <a:pt x="2976" y="3583"/>
                  </a:lnTo>
                  <a:lnTo>
                    <a:pt x="2654" y="3829"/>
                  </a:lnTo>
                  <a:lnTo>
                    <a:pt x="2350" y="4095"/>
                  </a:lnTo>
                  <a:lnTo>
                    <a:pt x="2047" y="4360"/>
                  </a:lnTo>
                  <a:lnTo>
                    <a:pt x="2047" y="4360"/>
                  </a:lnTo>
                  <a:lnTo>
                    <a:pt x="1839" y="4568"/>
                  </a:lnTo>
                  <a:lnTo>
                    <a:pt x="1630" y="4796"/>
                  </a:lnTo>
                  <a:lnTo>
                    <a:pt x="1403" y="5042"/>
                  </a:lnTo>
                  <a:lnTo>
                    <a:pt x="1194" y="5308"/>
                  </a:lnTo>
                  <a:lnTo>
                    <a:pt x="986" y="5592"/>
                  </a:lnTo>
                  <a:lnTo>
                    <a:pt x="777" y="5895"/>
                  </a:lnTo>
                  <a:lnTo>
                    <a:pt x="588" y="6198"/>
                  </a:lnTo>
                  <a:lnTo>
                    <a:pt x="417" y="6521"/>
                  </a:lnTo>
                  <a:lnTo>
                    <a:pt x="284" y="6843"/>
                  </a:lnTo>
                  <a:lnTo>
                    <a:pt x="152" y="7165"/>
                  </a:lnTo>
                  <a:lnTo>
                    <a:pt x="57" y="7487"/>
                  </a:lnTo>
                  <a:lnTo>
                    <a:pt x="19" y="7828"/>
                  </a:lnTo>
                  <a:lnTo>
                    <a:pt x="0" y="8151"/>
                  </a:lnTo>
                  <a:lnTo>
                    <a:pt x="0" y="8302"/>
                  </a:lnTo>
                  <a:lnTo>
                    <a:pt x="19" y="8473"/>
                  </a:lnTo>
                  <a:lnTo>
                    <a:pt x="57" y="8625"/>
                  </a:lnTo>
                  <a:lnTo>
                    <a:pt x="95" y="8795"/>
                  </a:lnTo>
                  <a:lnTo>
                    <a:pt x="152" y="8947"/>
                  </a:lnTo>
                  <a:lnTo>
                    <a:pt x="228" y="9098"/>
                  </a:lnTo>
                  <a:lnTo>
                    <a:pt x="228" y="9098"/>
                  </a:lnTo>
                  <a:lnTo>
                    <a:pt x="322" y="9231"/>
                  </a:lnTo>
                  <a:lnTo>
                    <a:pt x="417" y="9364"/>
                  </a:lnTo>
                  <a:lnTo>
                    <a:pt x="512" y="9496"/>
                  </a:lnTo>
                  <a:lnTo>
                    <a:pt x="626" y="9610"/>
                  </a:lnTo>
                  <a:lnTo>
                    <a:pt x="891" y="9819"/>
                  </a:lnTo>
                  <a:lnTo>
                    <a:pt x="1175" y="9989"/>
                  </a:lnTo>
                  <a:lnTo>
                    <a:pt x="1478" y="10141"/>
                  </a:lnTo>
                  <a:lnTo>
                    <a:pt x="1801" y="10292"/>
                  </a:lnTo>
                  <a:lnTo>
                    <a:pt x="2388" y="10558"/>
                  </a:lnTo>
                  <a:lnTo>
                    <a:pt x="2388" y="10558"/>
                  </a:lnTo>
                  <a:lnTo>
                    <a:pt x="2786" y="10728"/>
                  </a:lnTo>
                  <a:lnTo>
                    <a:pt x="3165" y="10861"/>
                  </a:lnTo>
                  <a:lnTo>
                    <a:pt x="3544" y="10975"/>
                  </a:lnTo>
                  <a:lnTo>
                    <a:pt x="3942" y="11070"/>
                  </a:lnTo>
                  <a:lnTo>
                    <a:pt x="4340" y="11145"/>
                  </a:lnTo>
                  <a:lnTo>
                    <a:pt x="4738" y="11183"/>
                  </a:lnTo>
                  <a:lnTo>
                    <a:pt x="5136" y="11221"/>
                  </a:lnTo>
                  <a:lnTo>
                    <a:pt x="5553" y="11240"/>
                  </a:lnTo>
                  <a:lnTo>
                    <a:pt x="5553" y="11240"/>
                  </a:lnTo>
                  <a:lnTo>
                    <a:pt x="8036" y="11335"/>
                  </a:lnTo>
                  <a:lnTo>
                    <a:pt x="9287" y="11373"/>
                  </a:lnTo>
                  <a:lnTo>
                    <a:pt x="10538" y="11373"/>
                  </a:lnTo>
                  <a:lnTo>
                    <a:pt x="10538" y="11373"/>
                  </a:lnTo>
                  <a:lnTo>
                    <a:pt x="11277" y="11373"/>
                  </a:lnTo>
                  <a:lnTo>
                    <a:pt x="12017" y="11354"/>
                  </a:lnTo>
                  <a:lnTo>
                    <a:pt x="12756" y="11316"/>
                  </a:lnTo>
                  <a:lnTo>
                    <a:pt x="13476" y="11259"/>
                  </a:lnTo>
                  <a:lnTo>
                    <a:pt x="13476" y="11259"/>
                  </a:lnTo>
                  <a:lnTo>
                    <a:pt x="13893" y="11202"/>
                  </a:lnTo>
                  <a:lnTo>
                    <a:pt x="14291" y="11126"/>
                  </a:lnTo>
                  <a:lnTo>
                    <a:pt x="14708" y="11051"/>
                  </a:lnTo>
                  <a:lnTo>
                    <a:pt x="15125" y="10956"/>
                  </a:lnTo>
                  <a:lnTo>
                    <a:pt x="15921" y="10747"/>
                  </a:lnTo>
                  <a:lnTo>
                    <a:pt x="16736" y="10539"/>
                  </a:lnTo>
                  <a:lnTo>
                    <a:pt x="16736" y="10539"/>
                  </a:lnTo>
                  <a:lnTo>
                    <a:pt x="17608" y="10292"/>
                  </a:lnTo>
                  <a:lnTo>
                    <a:pt x="18461" y="10027"/>
                  </a:lnTo>
                  <a:lnTo>
                    <a:pt x="18878" y="9875"/>
                  </a:lnTo>
                  <a:lnTo>
                    <a:pt x="19295" y="9705"/>
                  </a:lnTo>
                  <a:lnTo>
                    <a:pt x="19693" y="9534"/>
                  </a:lnTo>
                  <a:lnTo>
                    <a:pt x="20110" y="9345"/>
                  </a:lnTo>
                  <a:lnTo>
                    <a:pt x="20110" y="9345"/>
                  </a:lnTo>
                  <a:lnTo>
                    <a:pt x="20451" y="9174"/>
                  </a:lnTo>
                  <a:lnTo>
                    <a:pt x="20792" y="9004"/>
                  </a:lnTo>
                  <a:lnTo>
                    <a:pt x="21133" y="8814"/>
                  </a:lnTo>
                  <a:lnTo>
                    <a:pt x="21474" y="8606"/>
                  </a:lnTo>
                  <a:lnTo>
                    <a:pt x="21797" y="8397"/>
                  </a:lnTo>
                  <a:lnTo>
                    <a:pt x="22119" y="8170"/>
                  </a:lnTo>
                  <a:lnTo>
                    <a:pt x="22441" y="7923"/>
                  </a:lnTo>
                  <a:lnTo>
                    <a:pt x="22744" y="7677"/>
                  </a:lnTo>
                  <a:lnTo>
                    <a:pt x="23047" y="7430"/>
                  </a:lnTo>
                  <a:lnTo>
                    <a:pt x="23332" y="7165"/>
                  </a:lnTo>
                  <a:lnTo>
                    <a:pt x="23616" y="6881"/>
                  </a:lnTo>
                  <a:lnTo>
                    <a:pt x="23900" y="6597"/>
                  </a:lnTo>
                  <a:lnTo>
                    <a:pt x="24147" y="6312"/>
                  </a:lnTo>
                  <a:lnTo>
                    <a:pt x="24393" y="6009"/>
                  </a:lnTo>
                  <a:lnTo>
                    <a:pt x="24640" y="5706"/>
                  </a:lnTo>
                  <a:lnTo>
                    <a:pt x="24848" y="5402"/>
                  </a:lnTo>
                  <a:lnTo>
                    <a:pt x="24848" y="5402"/>
                  </a:lnTo>
                  <a:lnTo>
                    <a:pt x="25019" y="5118"/>
                  </a:lnTo>
                  <a:lnTo>
                    <a:pt x="25170" y="4834"/>
                  </a:lnTo>
                  <a:lnTo>
                    <a:pt x="25284" y="4531"/>
                  </a:lnTo>
                  <a:lnTo>
                    <a:pt x="25360" y="4227"/>
                  </a:lnTo>
                  <a:lnTo>
                    <a:pt x="25398" y="3924"/>
                  </a:lnTo>
                  <a:lnTo>
                    <a:pt x="25417" y="3602"/>
                  </a:lnTo>
                  <a:lnTo>
                    <a:pt x="25379" y="3299"/>
                  </a:lnTo>
                  <a:lnTo>
                    <a:pt x="25341" y="3147"/>
                  </a:lnTo>
                  <a:lnTo>
                    <a:pt x="25303" y="2995"/>
                  </a:lnTo>
                  <a:lnTo>
                    <a:pt x="25303" y="2995"/>
                  </a:lnTo>
                  <a:lnTo>
                    <a:pt x="25246" y="2844"/>
                  </a:lnTo>
                  <a:lnTo>
                    <a:pt x="25170" y="2692"/>
                  </a:lnTo>
                  <a:lnTo>
                    <a:pt x="25075" y="2559"/>
                  </a:lnTo>
                  <a:lnTo>
                    <a:pt x="24981" y="2427"/>
                  </a:lnTo>
                  <a:lnTo>
                    <a:pt x="24772" y="2180"/>
                  </a:lnTo>
                  <a:lnTo>
                    <a:pt x="24526" y="1953"/>
                  </a:lnTo>
                  <a:lnTo>
                    <a:pt x="24242" y="1725"/>
                  </a:lnTo>
                  <a:lnTo>
                    <a:pt x="23976" y="1536"/>
                  </a:lnTo>
                  <a:lnTo>
                    <a:pt x="23692" y="1365"/>
                  </a:lnTo>
                  <a:lnTo>
                    <a:pt x="23427" y="1214"/>
                  </a:lnTo>
                  <a:lnTo>
                    <a:pt x="23427" y="1214"/>
                  </a:lnTo>
                  <a:lnTo>
                    <a:pt x="23142" y="1062"/>
                  </a:lnTo>
                  <a:lnTo>
                    <a:pt x="22858" y="929"/>
                  </a:lnTo>
                  <a:lnTo>
                    <a:pt x="22574" y="816"/>
                  </a:lnTo>
                  <a:lnTo>
                    <a:pt x="22270" y="721"/>
                  </a:lnTo>
                  <a:lnTo>
                    <a:pt x="21967" y="645"/>
                  </a:lnTo>
                  <a:lnTo>
                    <a:pt x="21664" y="588"/>
                  </a:lnTo>
                  <a:lnTo>
                    <a:pt x="21342" y="531"/>
                  </a:lnTo>
                  <a:lnTo>
                    <a:pt x="21038" y="493"/>
                  </a:lnTo>
                  <a:lnTo>
                    <a:pt x="21038" y="493"/>
                  </a:lnTo>
                  <a:lnTo>
                    <a:pt x="21019" y="493"/>
                  </a:lnTo>
                  <a:lnTo>
                    <a:pt x="21019" y="493"/>
                  </a:lnTo>
                  <a:lnTo>
                    <a:pt x="20944" y="512"/>
                  </a:lnTo>
                  <a:lnTo>
                    <a:pt x="20906" y="550"/>
                  </a:lnTo>
                  <a:lnTo>
                    <a:pt x="20887" y="588"/>
                  </a:lnTo>
                  <a:lnTo>
                    <a:pt x="20868" y="664"/>
                  </a:lnTo>
                  <a:lnTo>
                    <a:pt x="20887" y="721"/>
                  </a:lnTo>
                  <a:lnTo>
                    <a:pt x="20925" y="759"/>
                  </a:lnTo>
                  <a:lnTo>
                    <a:pt x="20963" y="816"/>
                  </a:lnTo>
                  <a:lnTo>
                    <a:pt x="21038" y="835"/>
                  </a:lnTo>
                  <a:lnTo>
                    <a:pt x="21038" y="835"/>
                  </a:lnTo>
                  <a:lnTo>
                    <a:pt x="21399" y="873"/>
                  </a:lnTo>
                  <a:lnTo>
                    <a:pt x="21740" y="948"/>
                  </a:lnTo>
                  <a:lnTo>
                    <a:pt x="22100" y="1024"/>
                  </a:lnTo>
                  <a:lnTo>
                    <a:pt x="22441" y="1138"/>
                  </a:lnTo>
                  <a:lnTo>
                    <a:pt x="22763" y="1271"/>
                  </a:lnTo>
                  <a:lnTo>
                    <a:pt x="23085" y="1422"/>
                  </a:lnTo>
                  <a:lnTo>
                    <a:pt x="23408" y="1574"/>
                  </a:lnTo>
                  <a:lnTo>
                    <a:pt x="23730" y="1763"/>
                  </a:lnTo>
                  <a:lnTo>
                    <a:pt x="23730" y="1763"/>
                  </a:lnTo>
                  <a:lnTo>
                    <a:pt x="24052" y="2010"/>
                  </a:lnTo>
                  <a:lnTo>
                    <a:pt x="24374" y="2275"/>
                  </a:lnTo>
                  <a:lnTo>
                    <a:pt x="24640" y="2578"/>
                  </a:lnTo>
                  <a:lnTo>
                    <a:pt x="24772" y="2749"/>
                  </a:lnTo>
                  <a:lnTo>
                    <a:pt x="24886" y="2901"/>
                  </a:lnTo>
                  <a:lnTo>
                    <a:pt x="24886" y="2901"/>
                  </a:lnTo>
                  <a:lnTo>
                    <a:pt x="24962" y="3033"/>
                  </a:lnTo>
                  <a:lnTo>
                    <a:pt x="25019" y="3166"/>
                  </a:lnTo>
                  <a:lnTo>
                    <a:pt x="25057" y="3299"/>
                  </a:lnTo>
                  <a:lnTo>
                    <a:pt x="25094" y="3431"/>
                  </a:lnTo>
                  <a:lnTo>
                    <a:pt x="25094" y="3564"/>
                  </a:lnTo>
                  <a:lnTo>
                    <a:pt x="25094" y="3697"/>
                  </a:lnTo>
                  <a:lnTo>
                    <a:pt x="25075" y="3962"/>
                  </a:lnTo>
                  <a:lnTo>
                    <a:pt x="25019" y="4246"/>
                  </a:lnTo>
                  <a:lnTo>
                    <a:pt x="24924" y="4512"/>
                  </a:lnTo>
                  <a:lnTo>
                    <a:pt x="24810" y="4758"/>
                  </a:lnTo>
                  <a:lnTo>
                    <a:pt x="24696" y="5004"/>
                  </a:lnTo>
                  <a:lnTo>
                    <a:pt x="24696" y="5004"/>
                  </a:lnTo>
                  <a:lnTo>
                    <a:pt x="24526" y="5308"/>
                  </a:lnTo>
                  <a:lnTo>
                    <a:pt x="24336" y="5611"/>
                  </a:lnTo>
                  <a:lnTo>
                    <a:pt x="24128" y="5895"/>
                  </a:lnTo>
                  <a:lnTo>
                    <a:pt x="23900" y="6180"/>
                  </a:lnTo>
                  <a:lnTo>
                    <a:pt x="23654" y="6445"/>
                  </a:lnTo>
                  <a:lnTo>
                    <a:pt x="23389" y="6710"/>
                  </a:lnTo>
                  <a:lnTo>
                    <a:pt x="23123" y="6957"/>
                  </a:lnTo>
                  <a:lnTo>
                    <a:pt x="22839" y="7203"/>
                  </a:lnTo>
                  <a:lnTo>
                    <a:pt x="22536" y="7430"/>
                  </a:lnTo>
                  <a:lnTo>
                    <a:pt x="22251" y="7658"/>
                  </a:lnTo>
                  <a:lnTo>
                    <a:pt x="21645" y="8094"/>
                  </a:lnTo>
                  <a:lnTo>
                    <a:pt x="21019" y="8473"/>
                  </a:lnTo>
                  <a:lnTo>
                    <a:pt x="20432" y="8814"/>
                  </a:lnTo>
                  <a:lnTo>
                    <a:pt x="20432" y="8814"/>
                  </a:lnTo>
                  <a:lnTo>
                    <a:pt x="20091" y="9004"/>
                  </a:lnTo>
                  <a:lnTo>
                    <a:pt x="19750" y="9174"/>
                  </a:lnTo>
                  <a:lnTo>
                    <a:pt x="19048" y="9477"/>
                  </a:lnTo>
                  <a:lnTo>
                    <a:pt x="18328" y="9743"/>
                  </a:lnTo>
                  <a:lnTo>
                    <a:pt x="17589" y="9970"/>
                  </a:lnTo>
                  <a:lnTo>
                    <a:pt x="16850" y="10198"/>
                  </a:lnTo>
                  <a:lnTo>
                    <a:pt x="16092" y="10387"/>
                  </a:lnTo>
                  <a:lnTo>
                    <a:pt x="14594" y="10728"/>
                  </a:lnTo>
                  <a:lnTo>
                    <a:pt x="14594" y="10728"/>
                  </a:lnTo>
                  <a:lnTo>
                    <a:pt x="14196" y="10804"/>
                  </a:lnTo>
                  <a:lnTo>
                    <a:pt x="13798" y="10880"/>
                  </a:lnTo>
                  <a:lnTo>
                    <a:pt x="13400" y="10918"/>
                  </a:lnTo>
                  <a:lnTo>
                    <a:pt x="12983" y="10975"/>
                  </a:lnTo>
                  <a:lnTo>
                    <a:pt x="12168" y="11013"/>
                  </a:lnTo>
                  <a:lnTo>
                    <a:pt x="11334" y="11032"/>
                  </a:lnTo>
                  <a:lnTo>
                    <a:pt x="11334" y="11032"/>
                  </a:lnTo>
                  <a:lnTo>
                    <a:pt x="10519" y="11013"/>
                  </a:lnTo>
                  <a:lnTo>
                    <a:pt x="9704" y="10994"/>
                  </a:lnTo>
                  <a:lnTo>
                    <a:pt x="8074" y="10956"/>
                  </a:lnTo>
                  <a:lnTo>
                    <a:pt x="8074" y="10956"/>
                  </a:lnTo>
                  <a:lnTo>
                    <a:pt x="6520" y="10937"/>
                  </a:lnTo>
                  <a:lnTo>
                    <a:pt x="5743" y="10918"/>
                  </a:lnTo>
                  <a:lnTo>
                    <a:pt x="4985" y="10899"/>
                  </a:lnTo>
                  <a:lnTo>
                    <a:pt x="4985" y="10899"/>
                  </a:lnTo>
                  <a:lnTo>
                    <a:pt x="4549" y="10861"/>
                  </a:lnTo>
                  <a:lnTo>
                    <a:pt x="4132" y="10785"/>
                  </a:lnTo>
                  <a:lnTo>
                    <a:pt x="3734" y="10690"/>
                  </a:lnTo>
                  <a:lnTo>
                    <a:pt x="3336" y="10577"/>
                  </a:lnTo>
                  <a:lnTo>
                    <a:pt x="2938" y="10425"/>
                  </a:lnTo>
                  <a:lnTo>
                    <a:pt x="2540" y="10255"/>
                  </a:lnTo>
                  <a:lnTo>
                    <a:pt x="2161" y="10084"/>
                  </a:lnTo>
                  <a:lnTo>
                    <a:pt x="1782" y="9894"/>
                  </a:lnTo>
                  <a:lnTo>
                    <a:pt x="1782" y="9894"/>
                  </a:lnTo>
                  <a:lnTo>
                    <a:pt x="1384" y="9686"/>
                  </a:lnTo>
                  <a:lnTo>
                    <a:pt x="1175" y="9572"/>
                  </a:lnTo>
                  <a:lnTo>
                    <a:pt x="1005" y="9458"/>
                  </a:lnTo>
                  <a:lnTo>
                    <a:pt x="834" y="9326"/>
                  </a:lnTo>
                  <a:lnTo>
                    <a:pt x="682" y="9155"/>
                  </a:lnTo>
                  <a:lnTo>
                    <a:pt x="550" y="8985"/>
                  </a:lnTo>
                  <a:lnTo>
                    <a:pt x="455" y="8757"/>
                  </a:lnTo>
                  <a:lnTo>
                    <a:pt x="455" y="8757"/>
                  </a:lnTo>
                  <a:lnTo>
                    <a:pt x="417" y="8568"/>
                  </a:lnTo>
                  <a:lnTo>
                    <a:pt x="379" y="8359"/>
                  </a:lnTo>
                  <a:lnTo>
                    <a:pt x="379" y="8151"/>
                  </a:lnTo>
                  <a:lnTo>
                    <a:pt x="398" y="7942"/>
                  </a:lnTo>
                  <a:lnTo>
                    <a:pt x="417" y="7734"/>
                  </a:lnTo>
                  <a:lnTo>
                    <a:pt x="455" y="7525"/>
                  </a:lnTo>
                  <a:lnTo>
                    <a:pt x="550" y="7146"/>
                  </a:lnTo>
                  <a:lnTo>
                    <a:pt x="550" y="7146"/>
                  </a:lnTo>
                  <a:lnTo>
                    <a:pt x="682" y="6767"/>
                  </a:lnTo>
                  <a:lnTo>
                    <a:pt x="853" y="6426"/>
                  </a:lnTo>
                  <a:lnTo>
                    <a:pt x="1043" y="6085"/>
                  </a:lnTo>
                  <a:lnTo>
                    <a:pt x="1251" y="5763"/>
                  </a:lnTo>
                  <a:lnTo>
                    <a:pt x="1497" y="5459"/>
                  </a:lnTo>
                  <a:lnTo>
                    <a:pt x="1763" y="5156"/>
                  </a:lnTo>
                  <a:lnTo>
                    <a:pt x="2009" y="4872"/>
                  </a:lnTo>
                  <a:lnTo>
                    <a:pt x="2293" y="4606"/>
                  </a:lnTo>
                  <a:lnTo>
                    <a:pt x="2293" y="4606"/>
                  </a:lnTo>
                  <a:lnTo>
                    <a:pt x="2559" y="4341"/>
                  </a:lnTo>
                  <a:lnTo>
                    <a:pt x="2843" y="4095"/>
                  </a:lnTo>
                  <a:lnTo>
                    <a:pt x="3127" y="3867"/>
                  </a:lnTo>
                  <a:lnTo>
                    <a:pt x="3431" y="3640"/>
                  </a:lnTo>
                  <a:lnTo>
                    <a:pt x="3734" y="3412"/>
                  </a:lnTo>
                  <a:lnTo>
                    <a:pt x="4037" y="3204"/>
                  </a:lnTo>
                  <a:lnTo>
                    <a:pt x="4682" y="2825"/>
                  </a:lnTo>
                  <a:lnTo>
                    <a:pt x="5345" y="2484"/>
                  </a:lnTo>
                  <a:lnTo>
                    <a:pt x="6027" y="2161"/>
                  </a:lnTo>
                  <a:lnTo>
                    <a:pt x="6710" y="1877"/>
                  </a:lnTo>
                  <a:lnTo>
                    <a:pt x="7411" y="1631"/>
                  </a:lnTo>
                  <a:lnTo>
                    <a:pt x="7411" y="1631"/>
                  </a:lnTo>
                  <a:lnTo>
                    <a:pt x="8112" y="1384"/>
                  </a:lnTo>
                  <a:lnTo>
                    <a:pt x="8832" y="1176"/>
                  </a:lnTo>
                  <a:lnTo>
                    <a:pt x="9553" y="986"/>
                  </a:lnTo>
                  <a:lnTo>
                    <a:pt x="10273" y="797"/>
                  </a:lnTo>
                  <a:lnTo>
                    <a:pt x="10273" y="797"/>
                  </a:lnTo>
                  <a:lnTo>
                    <a:pt x="10879" y="645"/>
                  </a:lnTo>
                  <a:lnTo>
                    <a:pt x="11505" y="493"/>
                  </a:lnTo>
                  <a:lnTo>
                    <a:pt x="11827" y="418"/>
                  </a:lnTo>
                  <a:lnTo>
                    <a:pt x="12149" y="361"/>
                  </a:lnTo>
                  <a:lnTo>
                    <a:pt x="12471" y="323"/>
                  </a:lnTo>
                  <a:lnTo>
                    <a:pt x="12775" y="323"/>
                  </a:lnTo>
                  <a:lnTo>
                    <a:pt x="12775" y="323"/>
                  </a:lnTo>
                  <a:lnTo>
                    <a:pt x="13059" y="323"/>
                  </a:lnTo>
                  <a:lnTo>
                    <a:pt x="13324" y="361"/>
                  </a:lnTo>
                  <a:lnTo>
                    <a:pt x="13571" y="418"/>
                  </a:lnTo>
                  <a:lnTo>
                    <a:pt x="13836" y="512"/>
                  </a:lnTo>
                  <a:lnTo>
                    <a:pt x="13836" y="512"/>
                  </a:lnTo>
                  <a:lnTo>
                    <a:pt x="13893" y="531"/>
                  </a:lnTo>
                  <a:lnTo>
                    <a:pt x="13893" y="531"/>
                  </a:lnTo>
                  <a:lnTo>
                    <a:pt x="13950" y="512"/>
                  </a:lnTo>
                  <a:lnTo>
                    <a:pt x="14007" y="493"/>
                  </a:lnTo>
                  <a:lnTo>
                    <a:pt x="14045" y="456"/>
                  </a:lnTo>
                  <a:lnTo>
                    <a:pt x="14064" y="399"/>
                  </a:lnTo>
                  <a:lnTo>
                    <a:pt x="14082" y="361"/>
                  </a:lnTo>
                  <a:lnTo>
                    <a:pt x="14082" y="304"/>
                  </a:lnTo>
                  <a:lnTo>
                    <a:pt x="14045" y="266"/>
                  </a:lnTo>
                  <a:lnTo>
                    <a:pt x="13988" y="228"/>
                  </a:lnTo>
                  <a:lnTo>
                    <a:pt x="13988" y="228"/>
                  </a:lnTo>
                  <a:lnTo>
                    <a:pt x="13703" y="133"/>
                  </a:lnTo>
                  <a:lnTo>
                    <a:pt x="13419" y="58"/>
                  </a:lnTo>
                  <a:lnTo>
                    <a:pt x="13135" y="20"/>
                  </a:lnTo>
                  <a:lnTo>
                    <a:pt x="1285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457175" y="4377063"/>
              <a:ext cx="507050" cy="285750"/>
            </a:xfrm>
            <a:custGeom>
              <a:avLst/>
              <a:gdLst/>
              <a:ahLst/>
              <a:cxnLst/>
              <a:rect l="l" t="t" r="r" b="b"/>
              <a:pathLst>
                <a:path w="20282" h="11430" extrusionOk="0">
                  <a:moveTo>
                    <a:pt x="15524" y="1308"/>
                  </a:moveTo>
                  <a:lnTo>
                    <a:pt x="15618" y="1346"/>
                  </a:lnTo>
                  <a:lnTo>
                    <a:pt x="15808" y="1422"/>
                  </a:lnTo>
                  <a:lnTo>
                    <a:pt x="15979" y="1497"/>
                  </a:lnTo>
                  <a:lnTo>
                    <a:pt x="16073" y="1535"/>
                  </a:lnTo>
                  <a:lnTo>
                    <a:pt x="16206" y="1535"/>
                  </a:lnTo>
                  <a:lnTo>
                    <a:pt x="16396" y="1554"/>
                  </a:lnTo>
                  <a:lnTo>
                    <a:pt x="16604" y="1573"/>
                  </a:lnTo>
                  <a:lnTo>
                    <a:pt x="16794" y="1592"/>
                  </a:lnTo>
                  <a:lnTo>
                    <a:pt x="16964" y="1649"/>
                  </a:lnTo>
                  <a:lnTo>
                    <a:pt x="17154" y="1706"/>
                  </a:lnTo>
                  <a:lnTo>
                    <a:pt x="17343" y="1782"/>
                  </a:lnTo>
                  <a:lnTo>
                    <a:pt x="17514" y="1877"/>
                  </a:lnTo>
                  <a:lnTo>
                    <a:pt x="17684" y="1971"/>
                  </a:lnTo>
                  <a:lnTo>
                    <a:pt x="17609" y="2085"/>
                  </a:lnTo>
                  <a:lnTo>
                    <a:pt x="17305" y="2256"/>
                  </a:lnTo>
                  <a:lnTo>
                    <a:pt x="16964" y="2388"/>
                  </a:lnTo>
                  <a:lnTo>
                    <a:pt x="16623" y="2502"/>
                  </a:lnTo>
                  <a:lnTo>
                    <a:pt x="16263" y="2578"/>
                  </a:lnTo>
                  <a:lnTo>
                    <a:pt x="15884" y="2635"/>
                  </a:lnTo>
                  <a:lnTo>
                    <a:pt x="15524" y="2673"/>
                  </a:lnTo>
                  <a:lnTo>
                    <a:pt x="15164" y="2710"/>
                  </a:lnTo>
                  <a:lnTo>
                    <a:pt x="14822" y="2710"/>
                  </a:lnTo>
                  <a:lnTo>
                    <a:pt x="14709" y="2729"/>
                  </a:lnTo>
                  <a:lnTo>
                    <a:pt x="14424" y="2710"/>
                  </a:lnTo>
                  <a:lnTo>
                    <a:pt x="14140" y="2692"/>
                  </a:lnTo>
                  <a:lnTo>
                    <a:pt x="13856" y="2654"/>
                  </a:lnTo>
                  <a:lnTo>
                    <a:pt x="13590" y="2616"/>
                  </a:lnTo>
                  <a:lnTo>
                    <a:pt x="13306" y="2559"/>
                  </a:lnTo>
                  <a:lnTo>
                    <a:pt x="13041" y="2483"/>
                  </a:lnTo>
                  <a:lnTo>
                    <a:pt x="12510" y="2293"/>
                  </a:lnTo>
                  <a:lnTo>
                    <a:pt x="12567" y="2199"/>
                  </a:lnTo>
                  <a:lnTo>
                    <a:pt x="12624" y="2104"/>
                  </a:lnTo>
                  <a:lnTo>
                    <a:pt x="12700" y="2047"/>
                  </a:lnTo>
                  <a:lnTo>
                    <a:pt x="12775" y="1971"/>
                  </a:lnTo>
                  <a:lnTo>
                    <a:pt x="12870" y="1933"/>
                  </a:lnTo>
                  <a:lnTo>
                    <a:pt x="12965" y="1895"/>
                  </a:lnTo>
                  <a:lnTo>
                    <a:pt x="13155" y="1839"/>
                  </a:lnTo>
                  <a:lnTo>
                    <a:pt x="13363" y="1801"/>
                  </a:lnTo>
                  <a:lnTo>
                    <a:pt x="13590" y="1782"/>
                  </a:lnTo>
                  <a:lnTo>
                    <a:pt x="13799" y="1763"/>
                  </a:lnTo>
                  <a:lnTo>
                    <a:pt x="14007" y="1725"/>
                  </a:lnTo>
                  <a:lnTo>
                    <a:pt x="14178" y="1668"/>
                  </a:lnTo>
                  <a:lnTo>
                    <a:pt x="14349" y="1611"/>
                  </a:lnTo>
                  <a:lnTo>
                    <a:pt x="14690" y="1497"/>
                  </a:lnTo>
                  <a:lnTo>
                    <a:pt x="15050" y="1384"/>
                  </a:lnTo>
                  <a:lnTo>
                    <a:pt x="15220" y="1327"/>
                  </a:lnTo>
                  <a:lnTo>
                    <a:pt x="15391" y="1308"/>
                  </a:lnTo>
                  <a:close/>
                  <a:moveTo>
                    <a:pt x="17912" y="2331"/>
                  </a:moveTo>
                  <a:lnTo>
                    <a:pt x="17779" y="2881"/>
                  </a:lnTo>
                  <a:lnTo>
                    <a:pt x="17628" y="3412"/>
                  </a:lnTo>
                  <a:lnTo>
                    <a:pt x="17476" y="3942"/>
                  </a:lnTo>
                  <a:lnTo>
                    <a:pt x="17438" y="4227"/>
                  </a:lnTo>
                  <a:lnTo>
                    <a:pt x="17400" y="4511"/>
                  </a:lnTo>
                  <a:lnTo>
                    <a:pt x="17040" y="4625"/>
                  </a:lnTo>
                  <a:lnTo>
                    <a:pt x="16680" y="4776"/>
                  </a:lnTo>
                  <a:lnTo>
                    <a:pt x="15998" y="5080"/>
                  </a:lnTo>
                  <a:lnTo>
                    <a:pt x="14955" y="5572"/>
                  </a:lnTo>
                  <a:lnTo>
                    <a:pt x="14633" y="5288"/>
                  </a:lnTo>
                  <a:lnTo>
                    <a:pt x="14330" y="5061"/>
                  </a:lnTo>
                  <a:lnTo>
                    <a:pt x="14007" y="4814"/>
                  </a:lnTo>
                  <a:lnTo>
                    <a:pt x="13837" y="4720"/>
                  </a:lnTo>
                  <a:lnTo>
                    <a:pt x="13666" y="4625"/>
                  </a:lnTo>
                  <a:lnTo>
                    <a:pt x="13496" y="4549"/>
                  </a:lnTo>
                  <a:lnTo>
                    <a:pt x="13325" y="4473"/>
                  </a:lnTo>
                  <a:lnTo>
                    <a:pt x="13192" y="4454"/>
                  </a:lnTo>
                  <a:lnTo>
                    <a:pt x="13079" y="4473"/>
                  </a:lnTo>
                  <a:lnTo>
                    <a:pt x="12946" y="4492"/>
                  </a:lnTo>
                  <a:lnTo>
                    <a:pt x="12681" y="4587"/>
                  </a:lnTo>
                  <a:lnTo>
                    <a:pt x="12131" y="2938"/>
                  </a:lnTo>
                  <a:lnTo>
                    <a:pt x="12093" y="2748"/>
                  </a:lnTo>
                  <a:lnTo>
                    <a:pt x="12055" y="2521"/>
                  </a:lnTo>
                  <a:lnTo>
                    <a:pt x="12396" y="2635"/>
                  </a:lnTo>
                  <a:lnTo>
                    <a:pt x="12643" y="2710"/>
                  </a:lnTo>
                  <a:lnTo>
                    <a:pt x="12927" y="2805"/>
                  </a:lnTo>
                  <a:lnTo>
                    <a:pt x="13192" y="2862"/>
                  </a:lnTo>
                  <a:lnTo>
                    <a:pt x="13458" y="2919"/>
                  </a:lnTo>
                  <a:lnTo>
                    <a:pt x="13742" y="2976"/>
                  </a:lnTo>
                  <a:lnTo>
                    <a:pt x="14311" y="3033"/>
                  </a:lnTo>
                  <a:lnTo>
                    <a:pt x="14860" y="3052"/>
                  </a:lnTo>
                  <a:lnTo>
                    <a:pt x="15107" y="3052"/>
                  </a:lnTo>
                  <a:lnTo>
                    <a:pt x="15372" y="3033"/>
                  </a:lnTo>
                  <a:lnTo>
                    <a:pt x="15694" y="3014"/>
                  </a:lnTo>
                  <a:lnTo>
                    <a:pt x="16073" y="2957"/>
                  </a:lnTo>
                  <a:lnTo>
                    <a:pt x="16471" y="2881"/>
                  </a:lnTo>
                  <a:lnTo>
                    <a:pt x="16869" y="2805"/>
                  </a:lnTo>
                  <a:lnTo>
                    <a:pt x="17248" y="2673"/>
                  </a:lnTo>
                  <a:lnTo>
                    <a:pt x="17419" y="2597"/>
                  </a:lnTo>
                  <a:lnTo>
                    <a:pt x="17609" y="2521"/>
                  </a:lnTo>
                  <a:lnTo>
                    <a:pt x="17760" y="2426"/>
                  </a:lnTo>
                  <a:lnTo>
                    <a:pt x="17912" y="2331"/>
                  </a:lnTo>
                  <a:close/>
                  <a:moveTo>
                    <a:pt x="19314" y="5137"/>
                  </a:moveTo>
                  <a:lnTo>
                    <a:pt x="19333" y="5250"/>
                  </a:lnTo>
                  <a:lnTo>
                    <a:pt x="19333" y="5383"/>
                  </a:lnTo>
                  <a:lnTo>
                    <a:pt x="19314" y="5516"/>
                  </a:lnTo>
                  <a:lnTo>
                    <a:pt x="19276" y="5648"/>
                  </a:lnTo>
                  <a:lnTo>
                    <a:pt x="19258" y="5705"/>
                  </a:lnTo>
                  <a:lnTo>
                    <a:pt x="19276" y="5743"/>
                  </a:lnTo>
                  <a:lnTo>
                    <a:pt x="19295" y="5781"/>
                  </a:lnTo>
                  <a:lnTo>
                    <a:pt x="19333" y="5819"/>
                  </a:lnTo>
                  <a:lnTo>
                    <a:pt x="19030" y="5819"/>
                  </a:lnTo>
                  <a:lnTo>
                    <a:pt x="18120" y="5838"/>
                  </a:lnTo>
                  <a:lnTo>
                    <a:pt x="17665" y="5857"/>
                  </a:lnTo>
                  <a:lnTo>
                    <a:pt x="17192" y="5895"/>
                  </a:lnTo>
                  <a:lnTo>
                    <a:pt x="17192" y="5895"/>
                  </a:lnTo>
                  <a:lnTo>
                    <a:pt x="17722" y="5686"/>
                  </a:lnTo>
                  <a:lnTo>
                    <a:pt x="18253" y="5497"/>
                  </a:lnTo>
                  <a:lnTo>
                    <a:pt x="18784" y="5307"/>
                  </a:lnTo>
                  <a:lnTo>
                    <a:pt x="19314" y="5137"/>
                  </a:lnTo>
                  <a:close/>
                  <a:moveTo>
                    <a:pt x="18878" y="4625"/>
                  </a:moveTo>
                  <a:lnTo>
                    <a:pt x="19030" y="4663"/>
                  </a:lnTo>
                  <a:lnTo>
                    <a:pt x="19144" y="4720"/>
                  </a:lnTo>
                  <a:lnTo>
                    <a:pt x="19239" y="4795"/>
                  </a:lnTo>
                  <a:lnTo>
                    <a:pt x="18310" y="5118"/>
                  </a:lnTo>
                  <a:lnTo>
                    <a:pt x="17400" y="5459"/>
                  </a:lnTo>
                  <a:lnTo>
                    <a:pt x="16490" y="5819"/>
                  </a:lnTo>
                  <a:lnTo>
                    <a:pt x="15618" y="6236"/>
                  </a:lnTo>
                  <a:lnTo>
                    <a:pt x="15429" y="6027"/>
                  </a:lnTo>
                  <a:lnTo>
                    <a:pt x="15220" y="5800"/>
                  </a:lnTo>
                  <a:lnTo>
                    <a:pt x="15637" y="5610"/>
                  </a:lnTo>
                  <a:lnTo>
                    <a:pt x="16206" y="5364"/>
                  </a:lnTo>
                  <a:lnTo>
                    <a:pt x="16850" y="5099"/>
                  </a:lnTo>
                  <a:lnTo>
                    <a:pt x="17192" y="4966"/>
                  </a:lnTo>
                  <a:lnTo>
                    <a:pt x="17533" y="4852"/>
                  </a:lnTo>
                  <a:lnTo>
                    <a:pt x="17609" y="4852"/>
                  </a:lnTo>
                  <a:lnTo>
                    <a:pt x="17646" y="4814"/>
                  </a:lnTo>
                  <a:lnTo>
                    <a:pt x="17950" y="4738"/>
                  </a:lnTo>
                  <a:lnTo>
                    <a:pt x="18215" y="4682"/>
                  </a:lnTo>
                  <a:lnTo>
                    <a:pt x="18480" y="4625"/>
                  </a:lnTo>
                  <a:close/>
                  <a:moveTo>
                    <a:pt x="10368" y="3923"/>
                  </a:moveTo>
                  <a:lnTo>
                    <a:pt x="10539" y="3980"/>
                  </a:lnTo>
                  <a:lnTo>
                    <a:pt x="10691" y="4056"/>
                  </a:lnTo>
                  <a:lnTo>
                    <a:pt x="10804" y="4132"/>
                  </a:lnTo>
                  <a:lnTo>
                    <a:pt x="10880" y="4208"/>
                  </a:lnTo>
                  <a:lnTo>
                    <a:pt x="10918" y="4284"/>
                  </a:lnTo>
                  <a:lnTo>
                    <a:pt x="10918" y="4340"/>
                  </a:lnTo>
                  <a:lnTo>
                    <a:pt x="10899" y="4397"/>
                  </a:lnTo>
                  <a:lnTo>
                    <a:pt x="10842" y="4454"/>
                  </a:lnTo>
                  <a:lnTo>
                    <a:pt x="10766" y="4511"/>
                  </a:lnTo>
                  <a:lnTo>
                    <a:pt x="10577" y="4606"/>
                  </a:lnTo>
                  <a:lnTo>
                    <a:pt x="10349" y="4682"/>
                  </a:lnTo>
                  <a:lnTo>
                    <a:pt x="9932" y="4795"/>
                  </a:lnTo>
                  <a:lnTo>
                    <a:pt x="9080" y="5004"/>
                  </a:lnTo>
                  <a:lnTo>
                    <a:pt x="8227" y="5174"/>
                  </a:lnTo>
                  <a:lnTo>
                    <a:pt x="6502" y="5497"/>
                  </a:lnTo>
                  <a:lnTo>
                    <a:pt x="6142" y="5591"/>
                  </a:lnTo>
                  <a:lnTo>
                    <a:pt x="5820" y="5686"/>
                  </a:lnTo>
                  <a:lnTo>
                    <a:pt x="5497" y="5819"/>
                  </a:lnTo>
                  <a:lnTo>
                    <a:pt x="5175" y="5970"/>
                  </a:lnTo>
                  <a:lnTo>
                    <a:pt x="4872" y="6160"/>
                  </a:lnTo>
                  <a:lnTo>
                    <a:pt x="4644" y="6293"/>
                  </a:lnTo>
                  <a:lnTo>
                    <a:pt x="4550" y="6331"/>
                  </a:lnTo>
                  <a:lnTo>
                    <a:pt x="4436" y="6350"/>
                  </a:lnTo>
                  <a:lnTo>
                    <a:pt x="4417" y="6331"/>
                  </a:lnTo>
                  <a:lnTo>
                    <a:pt x="4360" y="6331"/>
                  </a:lnTo>
                  <a:lnTo>
                    <a:pt x="4303" y="6293"/>
                  </a:lnTo>
                  <a:lnTo>
                    <a:pt x="4284" y="6255"/>
                  </a:lnTo>
                  <a:lnTo>
                    <a:pt x="4246" y="6198"/>
                  </a:lnTo>
                  <a:lnTo>
                    <a:pt x="4190" y="6065"/>
                  </a:lnTo>
                  <a:lnTo>
                    <a:pt x="4133" y="5933"/>
                  </a:lnTo>
                  <a:lnTo>
                    <a:pt x="3962" y="5686"/>
                  </a:lnTo>
                  <a:lnTo>
                    <a:pt x="3943" y="5648"/>
                  </a:lnTo>
                  <a:lnTo>
                    <a:pt x="3905" y="5629"/>
                  </a:lnTo>
                  <a:lnTo>
                    <a:pt x="3829" y="5610"/>
                  </a:lnTo>
                  <a:lnTo>
                    <a:pt x="3810" y="5610"/>
                  </a:lnTo>
                  <a:lnTo>
                    <a:pt x="4133" y="5421"/>
                  </a:lnTo>
                  <a:lnTo>
                    <a:pt x="4474" y="5231"/>
                  </a:lnTo>
                  <a:lnTo>
                    <a:pt x="4474" y="5307"/>
                  </a:lnTo>
                  <a:lnTo>
                    <a:pt x="4493" y="5364"/>
                  </a:lnTo>
                  <a:lnTo>
                    <a:pt x="4550" y="5421"/>
                  </a:lnTo>
                  <a:lnTo>
                    <a:pt x="4625" y="5440"/>
                  </a:lnTo>
                  <a:lnTo>
                    <a:pt x="4663" y="5421"/>
                  </a:lnTo>
                  <a:lnTo>
                    <a:pt x="5592" y="5212"/>
                  </a:lnTo>
                  <a:lnTo>
                    <a:pt x="6502" y="4985"/>
                  </a:lnTo>
                  <a:lnTo>
                    <a:pt x="7412" y="4738"/>
                  </a:lnTo>
                  <a:lnTo>
                    <a:pt x="8321" y="4473"/>
                  </a:lnTo>
                  <a:lnTo>
                    <a:pt x="8719" y="4322"/>
                  </a:lnTo>
                  <a:lnTo>
                    <a:pt x="9212" y="4132"/>
                  </a:lnTo>
                  <a:lnTo>
                    <a:pt x="9459" y="4056"/>
                  </a:lnTo>
                  <a:lnTo>
                    <a:pt x="9705" y="3980"/>
                  </a:lnTo>
                  <a:lnTo>
                    <a:pt x="9951" y="3923"/>
                  </a:lnTo>
                  <a:close/>
                  <a:moveTo>
                    <a:pt x="19921" y="6141"/>
                  </a:moveTo>
                  <a:lnTo>
                    <a:pt x="19921" y="6842"/>
                  </a:lnTo>
                  <a:lnTo>
                    <a:pt x="19352" y="6842"/>
                  </a:lnTo>
                  <a:lnTo>
                    <a:pt x="18954" y="6899"/>
                  </a:lnTo>
                  <a:lnTo>
                    <a:pt x="18556" y="6956"/>
                  </a:lnTo>
                  <a:lnTo>
                    <a:pt x="18158" y="7032"/>
                  </a:lnTo>
                  <a:lnTo>
                    <a:pt x="17362" y="7184"/>
                  </a:lnTo>
                  <a:lnTo>
                    <a:pt x="16964" y="7240"/>
                  </a:lnTo>
                  <a:lnTo>
                    <a:pt x="16566" y="7297"/>
                  </a:lnTo>
                  <a:lnTo>
                    <a:pt x="16509" y="7297"/>
                  </a:lnTo>
                  <a:lnTo>
                    <a:pt x="16471" y="7316"/>
                  </a:lnTo>
                  <a:lnTo>
                    <a:pt x="16433" y="7392"/>
                  </a:lnTo>
                  <a:lnTo>
                    <a:pt x="16130" y="6937"/>
                  </a:lnTo>
                  <a:lnTo>
                    <a:pt x="15827" y="6501"/>
                  </a:lnTo>
                  <a:lnTo>
                    <a:pt x="16035" y="6406"/>
                  </a:lnTo>
                  <a:lnTo>
                    <a:pt x="16111" y="6406"/>
                  </a:lnTo>
                  <a:lnTo>
                    <a:pt x="16452" y="6331"/>
                  </a:lnTo>
                  <a:lnTo>
                    <a:pt x="16813" y="6274"/>
                  </a:lnTo>
                  <a:lnTo>
                    <a:pt x="17154" y="6217"/>
                  </a:lnTo>
                  <a:lnTo>
                    <a:pt x="17514" y="6198"/>
                  </a:lnTo>
                  <a:lnTo>
                    <a:pt x="18253" y="6160"/>
                  </a:lnTo>
                  <a:lnTo>
                    <a:pt x="18973" y="6141"/>
                  </a:lnTo>
                  <a:close/>
                  <a:moveTo>
                    <a:pt x="11259" y="5099"/>
                  </a:moveTo>
                  <a:lnTo>
                    <a:pt x="11430" y="5231"/>
                  </a:lnTo>
                  <a:lnTo>
                    <a:pt x="11619" y="5345"/>
                  </a:lnTo>
                  <a:lnTo>
                    <a:pt x="11828" y="5440"/>
                  </a:lnTo>
                  <a:lnTo>
                    <a:pt x="12055" y="5516"/>
                  </a:lnTo>
                  <a:lnTo>
                    <a:pt x="12510" y="5648"/>
                  </a:lnTo>
                  <a:lnTo>
                    <a:pt x="12719" y="5724"/>
                  </a:lnTo>
                  <a:lnTo>
                    <a:pt x="12908" y="5800"/>
                  </a:lnTo>
                  <a:lnTo>
                    <a:pt x="13211" y="5952"/>
                  </a:lnTo>
                  <a:lnTo>
                    <a:pt x="13496" y="6103"/>
                  </a:lnTo>
                  <a:lnTo>
                    <a:pt x="13780" y="6274"/>
                  </a:lnTo>
                  <a:lnTo>
                    <a:pt x="14045" y="6463"/>
                  </a:lnTo>
                  <a:lnTo>
                    <a:pt x="14311" y="6672"/>
                  </a:lnTo>
                  <a:lnTo>
                    <a:pt x="14557" y="6880"/>
                  </a:lnTo>
                  <a:lnTo>
                    <a:pt x="14785" y="7127"/>
                  </a:lnTo>
                  <a:lnTo>
                    <a:pt x="15012" y="7354"/>
                  </a:lnTo>
                  <a:lnTo>
                    <a:pt x="14709" y="7411"/>
                  </a:lnTo>
                  <a:lnTo>
                    <a:pt x="14405" y="7468"/>
                  </a:lnTo>
                  <a:lnTo>
                    <a:pt x="14121" y="7563"/>
                  </a:lnTo>
                  <a:lnTo>
                    <a:pt x="13837" y="7657"/>
                  </a:lnTo>
                  <a:lnTo>
                    <a:pt x="13799" y="7695"/>
                  </a:lnTo>
                  <a:lnTo>
                    <a:pt x="13761" y="7714"/>
                  </a:lnTo>
                  <a:lnTo>
                    <a:pt x="13534" y="7506"/>
                  </a:lnTo>
                  <a:lnTo>
                    <a:pt x="13249" y="7316"/>
                  </a:lnTo>
                  <a:lnTo>
                    <a:pt x="12965" y="7146"/>
                  </a:lnTo>
                  <a:lnTo>
                    <a:pt x="12662" y="6994"/>
                  </a:lnTo>
                  <a:lnTo>
                    <a:pt x="12358" y="6861"/>
                  </a:lnTo>
                  <a:lnTo>
                    <a:pt x="12036" y="6748"/>
                  </a:lnTo>
                  <a:lnTo>
                    <a:pt x="11430" y="6539"/>
                  </a:lnTo>
                  <a:lnTo>
                    <a:pt x="11127" y="6463"/>
                  </a:lnTo>
                  <a:lnTo>
                    <a:pt x="10823" y="6368"/>
                  </a:lnTo>
                  <a:lnTo>
                    <a:pt x="10501" y="6312"/>
                  </a:lnTo>
                  <a:lnTo>
                    <a:pt x="10198" y="6255"/>
                  </a:lnTo>
                  <a:lnTo>
                    <a:pt x="9876" y="6217"/>
                  </a:lnTo>
                  <a:lnTo>
                    <a:pt x="9553" y="6179"/>
                  </a:lnTo>
                  <a:lnTo>
                    <a:pt x="9250" y="6179"/>
                  </a:lnTo>
                  <a:lnTo>
                    <a:pt x="8928" y="6160"/>
                  </a:lnTo>
                  <a:lnTo>
                    <a:pt x="8833" y="6160"/>
                  </a:lnTo>
                  <a:lnTo>
                    <a:pt x="9023" y="6122"/>
                  </a:lnTo>
                  <a:lnTo>
                    <a:pt x="9686" y="6027"/>
                  </a:lnTo>
                  <a:lnTo>
                    <a:pt x="10027" y="5970"/>
                  </a:lnTo>
                  <a:lnTo>
                    <a:pt x="10330" y="5895"/>
                  </a:lnTo>
                  <a:lnTo>
                    <a:pt x="10482" y="5838"/>
                  </a:lnTo>
                  <a:lnTo>
                    <a:pt x="10634" y="5781"/>
                  </a:lnTo>
                  <a:lnTo>
                    <a:pt x="10766" y="5705"/>
                  </a:lnTo>
                  <a:lnTo>
                    <a:pt x="10880" y="5610"/>
                  </a:lnTo>
                  <a:lnTo>
                    <a:pt x="10994" y="5516"/>
                  </a:lnTo>
                  <a:lnTo>
                    <a:pt x="11108" y="5402"/>
                  </a:lnTo>
                  <a:lnTo>
                    <a:pt x="11183" y="5250"/>
                  </a:lnTo>
                  <a:lnTo>
                    <a:pt x="11259" y="5099"/>
                  </a:lnTo>
                  <a:close/>
                  <a:moveTo>
                    <a:pt x="5289" y="3905"/>
                  </a:moveTo>
                  <a:lnTo>
                    <a:pt x="5346" y="3942"/>
                  </a:lnTo>
                  <a:lnTo>
                    <a:pt x="5403" y="3961"/>
                  </a:lnTo>
                  <a:lnTo>
                    <a:pt x="5440" y="4018"/>
                  </a:lnTo>
                  <a:lnTo>
                    <a:pt x="5516" y="4132"/>
                  </a:lnTo>
                  <a:lnTo>
                    <a:pt x="5554" y="4284"/>
                  </a:lnTo>
                  <a:lnTo>
                    <a:pt x="5592" y="4454"/>
                  </a:lnTo>
                  <a:lnTo>
                    <a:pt x="5611" y="4606"/>
                  </a:lnTo>
                  <a:lnTo>
                    <a:pt x="5630" y="4871"/>
                  </a:lnTo>
                  <a:lnTo>
                    <a:pt x="4815" y="5061"/>
                  </a:lnTo>
                  <a:lnTo>
                    <a:pt x="4967" y="4985"/>
                  </a:lnTo>
                  <a:lnTo>
                    <a:pt x="5024" y="4947"/>
                  </a:lnTo>
                  <a:lnTo>
                    <a:pt x="5042" y="4890"/>
                  </a:lnTo>
                  <a:lnTo>
                    <a:pt x="5061" y="4852"/>
                  </a:lnTo>
                  <a:lnTo>
                    <a:pt x="5042" y="4795"/>
                  </a:lnTo>
                  <a:lnTo>
                    <a:pt x="5024" y="4757"/>
                  </a:lnTo>
                  <a:lnTo>
                    <a:pt x="4986" y="4720"/>
                  </a:lnTo>
                  <a:lnTo>
                    <a:pt x="4929" y="4682"/>
                  </a:lnTo>
                  <a:lnTo>
                    <a:pt x="4872" y="4682"/>
                  </a:lnTo>
                  <a:lnTo>
                    <a:pt x="4796" y="4701"/>
                  </a:lnTo>
                  <a:lnTo>
                    <a:pt x="4474" y="4852"/>
                  </a:lnTo>
                  <a:lnTo>
                    <a:pt x="4171" y="5023"/>
                  </a:lnTo>
                  <a:lnTo>
                    <a:pt x="3848" y="5193"/>
                  </a:lnTo>
                  <a:lnTo>
                    <a:pt x="3545" y="5383"/>
                  </a:lnTo>
                  <a:lnTo>
                    <a:pt x="3261" y="5591"/>
                  </a:lnTo>
                  <a:lnTo>
                    <a:pt x="2977" y="5800"/>
                  </a:lnTo>
                  <a:lnTo>
                    <a:pt x="2692" y="6027"/>
                  </a:lnTo>
                  <a:lnTo>
                    <a:pt x="2427" y="6255"/>
                  </a:lnTo>
                  <a:lnTo>
                    <a:pt x="2180" y="6482"/>
                  </a:lnTo>
                  <a:lnTo>
                    <a:pt x="1953" y="6729"/>
                  </a:lnTo>
                  <a:lnTo>
                    <a:pt x="1745" y="6975"/>
                  </a:lnTo>
                  <a:lnTo>
                    <a:pt x="1536" y="7240"/>
                  </a:lnTo>
                  <a:lnTo>
                    <a:pt x="1441" y="7373"/>
                  </a:lnTo>
                  <a:lnTo>
                    <a:pt x="1347" y="7525"/>
                  </a:lnTo>
                  <a:lnTo>
                    <a:pt x="1271" y="7600"/>
                  </a:lnTo>
                  <a:lnTo>
                    <a:pt x="1214" y="7657"/>
                  </a:lnTo>
                  <a:lnTo>
                    <a:pt x="1138" y="7714"/>
                  </a:lnTo>
                  <a:lnTo>
                    <a:pt x="1062" y="7733"/>
                  </a:lnTo>
                  <a:lnTo>
                    <a:pt x="1005" y="7714"/>
                  </a:lnTo>
                  <a:lnTo>
                    <a:pt x="361" y="7563"/>
                  </a:lnTo>
                  <a:lnTo>
                    <a:pt x="437" y="7373"/>
                  </a:lnTo>
                  <a:lnTo>
                    <a:pt x="532" y="7184"/>
                  </a:lnTo>
                  <a:lnTo>
                    <a:pt x="626" y="7013"/>
                  </a:lnTo>
                  <a:lnTo>
                    <a:pt x="759" y="6842"/>
                  </a:lnTo>
                  <a:lnTo>
                    <a:pt x="911" y="6672"/>
                  </a:lnTo>
                  <a:lnTo>
                    <a:pt x="1062" y="6520"/>
                  </a:lnTo>
                  <a:lnTo>
                    <a:pt x="1384" y="6236"/>
                  </a:lnTo>
                  <a:lnTo>
                    <a:pt x="1745" y="5970"/>
                  </a:lnTo>
                  <a:lnTo>
                    <a:pt x="2124" y="5705"/>
                  </a:lnTo>
                  <a:lnTo>
                    <a:pt x="2806" y="5250"/>
                  </a:lnTo>
                  <a:lnTo>
                    <a:pt x="3412" y="4833"/>
                  </a:lnTo>
                  <a:lnTo>
                    <a:pt x="4057" y="4435"/>
                  </a:lnTo>
                  <a:lnTo>
                    <a:pt x="4284" y="4284"/>
                  </a:lnTo>
                  <a:lnTo>
                    <a:pt x="4531" y="4170"/>
                  </a:lnTo>
                  <a:lnTo>
                    <a:pt x="4777" y="4056"/>
                  </a:lnTo>
                  <a:lnTo>
                    <a:pt x="5024" y="3942"/>
                  </a:lnTo>
                  <a:lnTo>
                    <a:pt x="5118" y="3905"/>
                  </a:lnTo>
                  <a:close/>
                  <a:moveTo>
                    <a:pt x="7033" y="6937"/>
                  </a:moveTo>
                  <a:lnTo>
                    <a:pt x="7829" y="7070"/>
                  </a:lnTo>
                  <a:lnTo>
                    <a:pt x="8606" y="7240"/>
                  </a:lnTo>
                  <a:lnTo>
                    <a:pt x="9383" y="7430"/>
                  </a:lnTo>
                  <a:lnTo>
                    <a:pt x="10141" y="7657"/>
                  </a:lnTo>
                  <a:lnTo>
                    <a:pt x="9932" y="7733"/>
                  </a:lnTo>
                  <a:lnTo>
                    <a:pt x="9743" y="7809"/>
                  </a:lnTo>
                  <a:lnTo>
                    <a:pt x="9610" y="7847"/>
                  </a:lnTo>
                  <a:lnTo>
                    <a:pt x="9553" y="7809"/>
                  </a:lnTo>
                  <a:lnTo>
                    <a:pt x="9440" y="7809"/>
                  </a:lnTo>
                  <a:lnTo>
                    <a:pt x="9402" y="7828"/>
                  </a:lnTo>
                  <a:lnTo>
                    <a:pt x="9345" y="7771"/>
                  </a:lnTo>
                  <a:lnTo>
                    <a:pt x="9307" y="7733"/>
                  </a:lnTo>
                  <a:lnTo>
                    <a:pt x="9250" y="7733"/>
                  </a:lnTo>
                  <a:lnTo>
                    <a:pt x="9174" y="7752"/>
                  </a:lnTo>
                  <a:lnTo>
                    <a:pt x="9136" y="7714"/>
                  </a:lnTo>
                  <a:lnTo>
                    <a:pt x="9080" y="7714"/>
                  </a:lnTo>
                  <a:lnTo>
                    <a:pt x="8795" y="7676"/>
                  </a:lnTo>
                  <a:lnTo>
                    <a:pt x="8549" y="7676"/>
                  </a:lnTo>
                  <a:lnTo>
                    <a:pt x="8302" y="7695"/>
                  </a:lnTo>
                  <a:lnTo>
                    <a:pt x="8246" y="7657"/>
                  </a:lnTo>
                  <a:lnTo>
                    <a:pt x="8170" y="7657"/>
                  </a:lnTo>
                  <a:lnTo>
                    <a:pt x="7393" y="7790"/>
                  </a:lnTo>
                  <a:lnTo>
                    <a:pt x="6635" y="7942"/>
                  </a:lnTo>
                  <a:lnTo>
                    <a:pt x="6616" y="7923"/>
                  </a:lnTo>
                  <a:lnTo>
                    <a:pt x="6521" y="7885"/>
                  </a:lnTo>
                  <a:lnTo>
                    <a:pt x="5933" y="7885"/>
                  </a:lnTo>
                  <a:lnTo>
                    <a:pt x="6976" y="6994"/>
                  </a:lnTo>
                  <a:lnTo>
                    <a:pt x="7033" y="6937"/>
                  </a:lnTo>
                  <a:close/>
                  <a:moveTo>
                    <a:pt x="19921" y="7165"/>
                  </a:moveTo>
                  <a:lnTo>
                    <a:pt x="19883" y="7354"/>
                  </a:lnTo>
                  <a:lnTo>
                    <a:pt x="19845" y="7430"/>
                  </a:lnTo>
                  <a:lnTo>
                    <a:pt x="19807" y="7506"/>
                  </a:lnTo>
                  <a:lnTo>
                    <a:pt x="19750" y="7544"/>
                  </a:lnTo>
                  <a:lnTo>
                    <a:pt x="19675" y="7582"/>
                  </a:lnTo>
                  <a:lnTo>
                    <a:pt x="19580" y="7619"/>
                  </a:lnTo>
                  <a:lnTo>
                    <a:pt x="19447" y="7638"/>
                  </a:lnTo>
                  <a:lnTo>
                    <a:pt x="19087" y="7695"/>
                  </a:lnTo>
                  <a:lnTo>
                    <a:pt x="18708" y="7771"/>
                  </a:lnTo>
                  <a:lnTo>
                    <a:pt x="16869" y="8150"/>
                  </a:lnTo>
                  <a:lnTo>
                    <a:pt x="16566" y="7619"/>
                  </a:lnTo>
                  <a:lnTo>
                    <a:pt x="16964" y="7582"/>
                  </a:lnTo>
                  <a:lnTo>
                    <a:pt x="17362" y="7506"/>
                  </a:lnTo>
                  <a:lnTo>
                    <a:pt x="18158" y="7354"/>
                  </a:lnTo>
                  <a:lnTo>
                    <a:pt x="18556" y="7278"/>
                  </a:lnTo>
                  <a:lnTo>
                    <a:pt x="18973" y="7221"/>
                  </a:lnTo>
                  <a:lnTo>
                    <a:pt x="19371" y="7184"/>
                  </a:lnTo>
                  <a:lnTo>
                    <a:pt x="19769" y="7165"/>
                  </a:lnTo>
                  <a:close/>
                  <a:moveTo>
                    <a:pt x="6578" y="6918"/>
                  </a:moveTo>
                  <a:lnTo>
                    <a:pt x="5649" y="7695"/>
                  </a:lnTo>
                  <a:lnTo>
                    <a:pt x="5611" y="7733"/>
                  </a:lnTo>
                  <a:lnTo>
                    <a:pt x="5592" y="7771"/>
                  </a:lnTo>
                  <a:lnTo>
                    <a:pt x="5592" y="7847"/>
                  </a:lnTo>
                  <a:lnTo>
                    <a:pt x="4398" y="8169"/>
                  </a:lnTo>
                  <a:lnTo>
                    <a:pt x="4493" y="8055"/>
                  </a:lnTo>
                  <a:lnTo>
                    <a:pt x="4607" y="7942"/>
                  </a:lnTo>
                  <a:lnTo>
                    <a:pt x="4834" y="7733"/>
                  </a:lnTo>
                  <a:lnTo>
                    <a:pt x="5099" y="7563"/>
                  </a:lnTo>
                  <a:lnTo>
                    <a:pt x="5384" y="7392"/>
                  </a:lnTo>
                  <a:lnTo>
                    <a:pt x="5687" y="7259"/>
                  </a:lnTo>
                  <a:lnTo>
                    <a:pt x="5990" y="7127"/>
                  </a:lnTo>
                  <a:lnTo>
                    <a:pt x="6578" y="6918"/>
                  </a:lnTo>
                  <a:close/>
                  <a:moveTo>
                    <a:pt x="3678" y="5705"/>
                  </a:moveTo>
                  <a:lnTo>
                    <a:pt x="3659" y="5781"/>
                  </a:lnTo>
                  <a:lnTo>
                    <a:pt x="3678" y="5857"/>
                  </a:lnTo>
                  <a:lnTo>
                    <a:pt x="3735" y="5952"/>
                  </a:lnTo>
                  <a:lnTo>
                    <a:pt x="3792" y="6084"/>
                  </a:lnTo>
                  <a:lnTo>
                    <a:pt x="3905" y="6350"/>
                  </a:lnTo>
                  <a:lnTo>
                    <a:pt x="3735" y="6425"/>
                  </a:lnTo>
                  <a:lnTo>
                    <a:pt x="3583" y="6520"/>
                  </a:lnTo>
                  <a:lnTo>
                    <a:pt x="3450" y="6634"/>
                  </a:lnTo>
                  <a:lnTo>
                    <a:pt x="3318" y="6748"/>
                  </a:lnTo>
                  <a:lnTo>
                    <a:pt x="3052" y="7032"/>
                  </a:lnTo>
                  <a:lnTo>
                    <a:pt x="2825" y="7278"/>
                  </a:lnTo>
                  <a:lnTo>
                    <a:pt x="2560" y="7563"/>
                  </a:lnTo>
                  <a:lnTo>
                    <a:pt x="2332" y="7866"/>
                  </a:lnTo>
                  <a:lnTo>
                    <a:pt x="1858" y="8472"/>
                  </a:lnTo>
                  <a:lnTo>
                    <a:pt x="1839" y="8321"/>
                  </a:lnTo>
                  <a:lnTo>
                    <a:pt x="1782" y="8169"/>
                  </a:lnTo>
                  <a:lnTo>
                    <a:pt x="1707" y="7999"/>
                  </a:lnTo>
                  <a:lnTo>
                    <a:pt x="1631" y="7866"/>
                  </a:lnTo>
                  <a:lnTo>
                    <a:pt x="1593" y="7809"/>
                  </a:lnTo>
                  <a:lnTo>
                    <a:pt x="1536" y="7790"/>
                  </a:lnTo>
                  <a:lnTo>
                    <a:pt x="1764" y="7487"/>
                  </a:lnTo>
                  <a:lnTo>
                    <a:pt x="2010" y="7202"/>
                  </a:lnTo>
                  <a:lnTo>
                    <a:pt x="2256" y="6918"/>
                  </a:lnTo>
                  <a:lnTo>
                    <a:pt x="2522" y="6653"/>
                  </a:lnTo>
                  <a:lnTo>
                    <a:pt x="2787" y="6406"/>
                  </a:lnTo>
                  <a:lnTo>
                    <a:pt x="3071" y="6160"/>
                  </a:lnTo>
                  <a:lnTo>
                    <a:pt x="3375" y="5933"/>
                  </a:lnTo>
                  <a:lnTo>
                    <a:pt x="3678" y="5705"/>
                  </a:lnTo>
                  <a:close/>
                  <a:moveTo>
                    <a:pt x="15088" y="7695"/>
                  </a:moveTo>
                  <a:lnTo>
                    <a:pt x="15069" y="7885"/>
                  </a:lnTo>
                  <a:lnTo>
                    <a:pt x="15031" y="8074"/>
                  </a:lnTo>
                  <a:lnTo>
                    <a:pt x="14993" y="8264"/>
                  </a:lnTo>
                  <a:lnTo>
                    <a:pt x="14936" y="8434"/>
                  </a:lnTo>
                  <a:lnTo>
                    <a:pt x="14159" y="8586"/>
                  </a:lnTo>
                  <a:lnTo>
                    <a:pt x="14159" y="8586"/>
                  </a:lnTo>
                  <a:lnTo>
                    <a:pt x="14197" y="8548"/>
                  </a:lnTo>
                  <a:lnTo>
                    <a:pt x="14216" y="8491"/>
                  </a:lnTo>
                  <a:lnTo>
                    <a:pt x="14235" y="8453"/>
                  </a:lnTo>
                  <a:lnTo>
                    <a:pt x="14235" y="8397"/>
                  </a:lnTo>
                  <a:lnTo>
                    <a:pt x="14121" y="8169"/>
                  </a:lnTo>
                  <a:lnTo>
                    <a:pt x="13970" y="7961"/>
                  </a:lnTo>
                  <a:lnTo>
                    <a:pt x="13988" y="7961"/>
                  </a:lnTo>
                  <a:lnTo>
                    <a:pt x="14273" y="7847"/>
                  </a:lnTo>
                  <a:lnTo>
                    <a:pt x="14538" y="7771"/>
                  </a:lnTo>
                  <a:lnTo>
                    <a:pt x="14803" y="7714"/>
                  </a:lnTo>
                  <a:lnTo>
                    <a:pt x="15088" y="7695"/>
                  </a:lnTo>
                  <a:close/>
                  <a:moveTo>
                    <a:pt x="7506" y="8112"/>
                  </a:moveTo>
                  <a:lnTo>
                    <a:pt x="7431" y="8169"/>
                  </a:lnTo>
                  <a:lnTo>
                    <a:pt x="7108" y="8415"/>
                  </a:lnTo>
                  <a:lnTo>
                    <a:pt x="6786" y="8624"/>
                  </a:lnTo>
                  <a:lnTo>
                    <a:pt x="6786" y="8453"/>
                  </a:lnTo>
                  <a:lnTo>
                    <a:pt x="6786" y="8264"/>
                  </a:lnTo>
                  <a:lnTo>
                    <a:pt x="7506" y="8112"/>
                  </a:lnTo>
                  <a:close/>
                  <a:moveTo>
                    <a:pt x="8833" y="6501"/>
                  </a:moveTo>
                  <a:lnTo>
                    <a:pt x="9402" y="6520"/>
                  </a:lnTo>
                  <a:lnTo>
                    <a:pt x="9970" y="6577"/>
                  </a:lnTo>
                  <a:lnTo>
                    <a:pt x="10520" y="6672"/>
                  </a:lnTo>
                  <a:lnTo>
                    <a:pt x="11089" y="6785"/>
                  </a:lnTo>
                  <a:lnTo>
                    <a:pt x="11373" y="6880"/>
                  </a:lnTo>
                  <a:lnTo>
                    <a:pt x="11790" y="7032"/>
                  </a:lnTo>
                  <a:lnTo>
                    <a:pt x="12302" y="7240"/>
                  </a:lnTo>
                  <a:lnTo>
                    <a:pt x="12813" y="7487"/>
                  </a:lnTo>
                  <a:lnTo>
                    <a:pt x="13060" y="7619"/>
                  </a:lnTo>
                  <a:lnTo>
                    <a:pt x="13287" y="7752"/>
                  </a:lnTo>
                  <a:lnTo>
                    <a:pt x="13458" y="7904"/>
                  </a:lnTo>
                  <a:lnTo>
                    <a:pt x="13609" y="8036"/>
                  </a:lnTo>
                  <a:lnTo>
                    <a:pt x="13666" y="8112"/>
                  </a:lnTo>
                  <a:lnTo>
                    <a:pt x="13704" y="8188"/>
                  </a:lnTo>
                  <a:lnTo>
                    <a:pt x="13723" y="8264"/>
                  </a:lnTo>
                  <a:lnTo>
                    <a:pt x="13742" y="8340"/>
                  </a:lnTo>
                  <a:lnTo>
                    <a:pt x="13723" y="8397"/>
                  </a:lnTo>
                  <a:lnTo>
                    <a:pt x="13704" y="8472"/>
                  </a:lnTo>
                  <a:lnTo>
                    <a:pt x="13647" y="8548"/>
                  </a:lnTo>
                  <a:lnTo>
                    <a:pt x="13590" y="8605"/>
                  </a:lnTo>
                  <a:lnTo>
                    <a:pt x="13553" y="8624"/>
                  </a:lnTo>
                  <a:lnTo>
                    <a:pt x="13496" y="8643"/>
                  </a:lnTo>
                  <a:lnTo>
                    <a:pt x="13477" y="8643"/>
                  </a:lnTo>
                  <a:lnTo>
                    <a:pt x="13458" y="8586"/>
                  </a:lnTo>
                  <a:lnTo>
                    <a:pt x="13439" y="8529"/>
                  </a:lnTo>
                  <a:lnTo>
                    <a:pt x="13401" y="8510"/>
                  </a:lnTo>
                  <a:lnTo>
                    <a:pt x="13344" y="8491"/>
                  </a:lnTo>
                  <a:lnTo>
                    <a:pt x="13287" y="8510"/>
                  </a:lnTo>
                  <a:lnTo>
                    <a:pt x="13173" y="8548"/>
                  </a:lnTo>
                  <a:lnTo>
                    <a:pt x="12832" y="8415"/>
                  </a:lnTo>
                  <a:lnTo>
                    <a:pt x="12510" y="8245"/>
                  </a:lnTo>
                  <a:lnTo>
                    <a:pt x="12055" y="7999"/>
                  </a:lnTo>
                  <a:lnTo>
                    <a:pt x="11354" y="7714"/>
                  </a:lnTo>
                  <a:lnTo>
                    <a:pt x="10634" y="7449"/>
                  </a:lnTo>
                  <a:lnTo>
                    <a:pt x="10198" y="7316"/>
                  </a:lnTo>
                  <a:lnTo>
                    <a:pt x="9743" y="7184"/>
                  </a:lnTo>
                  <a:lnTo>
                    <a:pt x="9307" y="7051"/>
                  </a:lnTo>
                  <a:lnTo>
                    <a:pt x="8852" y="6937"/>
                  </a:lnTo>
                  <a:lnTo>
                    <a:pt x="7942" y="6748"/>
                  </a:lnTo>
                  <a:lnTo>
                    <a:pt x="7033" y="6615"/>
                  </a:lnTo>
                  <a:lnTo>
                    <a:pt x="7203" y="6558"/>
                  </a:lnTo>
                  <a:lnTo>
                    <a:pt x="7260" y="6615"/>
                  </a:lnTo>
                  <a:lnTo>
                    <a:pt x="7336" y="6634"/>
                  </a:lnTo>
                  <a:lnTo>
                    <a:pt x="7374" y="6615"/>
                  </a:lnTo>
                  <a:lnTo>
                    <a:pt x="7734" y="6577"/>
                  </a:lnTo>
                  <a:lnTo>
                    <a:pt x="8113" y="6539"/>
                  </a:lnTo>
                  <a:lnTo>
                    <a:pt x="8473" y="6501"/>
                  </a:lnTo>
                  <a:close/>
                  <a:moveTo>
                    <a:pt x="13363" y="4852"/>
                  </a:moveTo>
                  <a:lnTo>
                    <a:pt x="13515" y="4909"/>
                  </a:lnTo>
                  <a:lnTo>
                    <a:pt x="13837" y="5118"/>
                  </a:lnTo>
                  <a:lnTo>
                    <a:pt x="14159" y="5345"/>
                  </a:lnTo>
                  <a:lnTo>
                    <a:pt x="14481" y="5591"/>
                  </a:lnTo>
                  <a:lnTo>
                    <a:pt x="14785" y="5838"/>
                  </a:lnTo>
                  <a:lnTo>
                    <a:pt x="14822" y="5876"/>
                  </a:lnTo>
                  <a:lnTo>
                    <a:pt x="14860" y="5895"/>
                  </a:lnTo>
                  <a:lnTo>
                    <a:pt x="15050" y="6065"/>
                  </a:lnTo>
                  <a:lnTo>
                    <a:pt x="15220" y="6217"/>
                  </a:lnTo>
                  <a:lnTo>
                    <a:pt x="15372" y="6387"/>
                  </a:lnTo>
                  <a:lnTo>
                    <a:pt x="15353" y="6463"/>
                  </a:lnTo>
                  <a:lnTo>
                    <a:pt x="15391" y="6539"/>
                  </a:lnTo>
                  <a:lnTo>
                    <a:pt x="15448" y="6596"/>
                  </a:lnTo>
                  <a:lnTo>
                    <a:pt x="15486" y="6615"/>
                  </a:lnTo>
                  <a:lnTo>
                    <a:pt x="15562" y="6615"/>
                  </a:lnTo>
                  <a:lnTo>
                    <a:pt x="15732" y="6842"/>
                  </a:lnTo>
                  <a:lnTo>
                    <a:pt x="15903" y="7089"/>
                  </a:lnTo>
                  <a:lnTo>
                    <a:pt x="16206" y="7582"/>
                  </a:lnTo>
                  <a:lnTo>
                    <a:pt x="16490" y="8112"/>
                  </a:lnTo>
                  <a:lnTo>
                    <a:pt x="16756" y="8624"/>
                  </a:lnTo>
                  <a:lnTo>
                    <a:pt x="16509" y="8643"/>
                  </a:lnTo>
                  <a:lnTo>
                    <a:pt x="16377" y="8624"/>
                  </a:lnTo>
                  <a:lnTo>
                    <a:pt x="16244" y="8586"/>
                  </a:lnTo>
                  <a:lnTo>
                    <a:pt x="16130" y="8491"/>
                  </a:lnTo>
                  <a:lnTo>
                    <a:pt x="16016" y="8359"/>
                  </a:lnTo>
                  <a:lnTo>
                    <a:pt x="15884" y="8207"/>
                  </a:lnTo>
                  <a:lnTo>
                    <a:pt x="15732" y="8055"/>
                  </a:lnTo>
                  <a:lnTo>
                    <a:pt x="15581" y="7923"/>
                  </a:lnTo>
                  <a:lnTo>
                    <a:pt x="15410" y="7809"/>
                  </a:lnTo>
                  <a:lnTo>
                    <a:pt x="15410" y="7657"/>
                  </a:lnTo>
                  <a:lnTo>
                    <a:pt x="15467" y="7619"/>
                  </a:lnTo>
                  <a:lnTo>
                    <a:pt x="15505" y="7563"/>
                  </a:lnTo>
                  <a:lnTo>
                    <a:pt x="15505" y="7487"/>
                  </a:lnTo>
                  <a:lnTo>
                    <a:pt x="15486" y="7430"/>
                  </a:lnTo>
                  <a:lnTo>
                    <a:pt x="15410" y="7335"/>
                  </a:lnTo>
                  <a:lnTo>
                    <a:pt x="15391" y="7278"/>
                  </a:lnTo>
                  <a:lnTo>
                    <a:pt x="15372" y="7240"/>
                  </a:lnTo>
                  <a:lnTo>
                    <a:pt x="15334" y="7202"/>
                  </a:lnTo>
                  <a:lnTo>
                    <a:pt x="15296" y="7184"/>
                  </a:lnTo>
                  <a:lnTo>
                    <a:pt x="14993" y="6861"/>
                  </a:lnTo>
                  <a:lnTo>
                    <a:pt x="14671" y="6558"/>
                  </a:lnTo>
                  <a:lnTo>
                    <a:pt x="14330" y="6274"/>
                  </a:lnTo>
                  <a:lnTo>
                    <a:pt x="13970" y="6008"/>
                  </a:lnTo>
                  <a:lnTo>
                    <a:pt x="13704" y="5838"/>
                  </a:lnTo>
                  <a:lnTo>
                    <a:pt x="13420" y="5686"/>
                  </a:lnTo>
                  <a:lnTo>
                    <a:pt x="12851" y="5402"/>
                  </a:lnTo>
                  <a:lnTo>
                    <a:pt x="12719" y="5364"/>
                  </a:lnTo>
                  <a:lnTo>
                    <a:pt x="12548" y="5307"/>
                  </a:lnTo>
                  <a:lnTo>
                    <a:pt x="12188" y="5193"/>
                  </a:lnTo>
                  <a:lnTo>
                    <a:pt x="12586" y="5023"/>
                  </a:lnTo>
                  <a:lnTo>
                    <a:pt x="12662" y="5004"/>
                  </a:lnTo>
                  <a:lnTo>
                    <a:pt x="12738" y="4947"/>
                  </a:lnTo>
                  <a:lnTo>
                    <a:pt x="12984" y="4871"/>
                  </a:lnTo>
                  <a:lnTo>
                    <a:pt x="13098" y="4852"/>
                  </a:lnTo>
                  <a:close/>
                  <a:moveTo>
                    <a:pt x="4076" y="6634"/>
                  </a:moveTo>
                  <a:lnTo>
                    <a:pt x="4133" y="6672"/>
                  </a:lnTo>
                  <a:lnTo>
                    <a:pt x="4190" y="6710"/>
                  </a:lnTo>
                  <a:lnTo>
                    <a:pt x="4265" y="6729"/>
                  </a:lnTo>
                  <a:lnTo>
                    <a:pt x="4379" y="6729"/>
                  </a:lnTo>
                  <a:lnTo>
                    <a:pt x="4607" y="7032"/>
                  </a:lnTo>
                  <a:lnTo>
                    <a:pt x="4815" y="7335"/>
                  </a:lnTo>
                  <a:lnTo>
                    <a:pt x="4569" y="7525"/>
                  </a:lnTo>
                  <a:lnTo>
                    <a:pt x="4341" y="7733"/>
                  </a:lnTo>
                  <a:lnTo>
                    <a:pt x="4152" y="7942"/>
                  </a:lnTo>
                  <a:lnTo>
                    <a:pt x="4057" y="8074"/>
                  </a:lnTo>
                  <a:lnTo>
                    <a:pt x="4000" y="8207"/>
                  </a:lnTo>
                  <a:lnTo>
                    <a:pt x="3981" y="8245"/>
                  </a:lnTo>
                  <a:lnTo>
                    <a:pt x="3981" y="8283"/>
                  </a:lnTo>
                  <a:lnTo>
                    <a:pt x="2920" y="8567"/>
                  </a:lnTo>
                  <a:lnTo>
                    <a:pt x="2029" y="8795"/>
                  </a:lnTo>
                  <a:lnTo>
                    <a:pt x="2484" y="8207"/>
                  </a:lnTo>
                  <a:lnTo>
                    <a:pt x="2939" y="7638"/>
                  </a:lnTo>
                  <a:lnTo>
                    <a:pt x="3185" y="7354"/>
                  </a:lnTo>
                  <a:lnTo>
                    <a:pt x="3450" y="7051"/>
                  </a:lnTo>
                  <a:lnTo>
                    <a:pt x="3602" y="6918"/>
                  </a:lnTo>
                  <a:lnTo>
                    <a:pt x="3754" y="6804"/>
                  </a:lnTo>
                  <a:lnTo>
                    <a:pt x="3905" y="6691"/>
                  </a:lnTo>
                  <a:lnTo>
                    <a:pt x="4076" y="6634"/>
                  </a:lnTo>
                  <a:close/>
                  <a:moveTo>
                    <a:pt x="569" y="7942"/>
                  </a:moveTo>
                  <a:lnTo>
                    <a:pt x="1195" y="8112"/>
                  </a:lnTo>
                  <a:lnTo>
                    <a:pt x="1233" y="8112"/>
                  </a:lnTo>
                  <a:lnTo>
                    <a:pt x="1309" y="8093"/>
                  </a:lnTo>
                  <a:lnTo>
                    <a:pt x="1365" y="8055"/>
                  </a:lnTo>
                  <a:lnTo>
                    <a:pt x="1441" y="8207"/>
                  </a:lnTo>
                  <a:lnTo>
                    <a:pt x="1498" y="8359"/>
                  </a:lnTo>
                  <a:lnTo>
                    <a:pt x="1536" y="8529"/>
                  </a:lnTo>
                  <a:lnTo>
                    <a:pt x="1555" y="8719"/>
                  </a:lnTo>
                  <a:lnTo>
                    <a:pt x="1347" y="8738"/>
                  </a:lnTo>
                  <a:lnTo>
                    <a:pt x="1138" y="8757"/>
                  </a:lnTo>
                  <a:lnTo>
                    <a:pt x="949" y="8814"/>
                  </a:lnTo>
                  <a:lnTo>
                    <a:pt x="759" y="8889"/>
                  </a:lnTo>
                  <a:lnTo>
                    <a:pt x="683" y="8415"/>
                  </a:lnTo>
                  <a:lnTo>
                    <a:pt x="569" y="7942"/>
                  </a:lnTo>
                  <a:close/>
                  <a:moveTo>
                    <a:pt x="15353" y="8188"/>
                  </a:moveTo>
                  <a:lnTo>
                    <a:pt x="15524" y="8378"/>
                  </a:lnTo>
                  <a:lnTo>
                    <a:pt x="15675" y="8586"/>
                  </a:lnTo>
                  <a:lnTo>
                    <a:pt x="15846" y="8757"/>
                  </a:lnTo>
                  <a:lnTo>
                    <a:pt x="15941" y="8851"/>
                  </a:lnTo>
                  <a:lnTo>
                    <a:pt x="16035" y="8927"/>
                  </a:lnTo>
                  <a:lnTo>
                    <a:pt x="15998" y="8984"/>
                  </a:lnTo>
                  <a:lnTo>
                    <a:pt x="15979" y="9098"/>
                  </a:lnTo>
                  <a:lnTo>
                    <a:pt x="15960" y="9193"/>
                  </a:lnTo>
                  <a:lnTo>
                    <a:pt x="15865" y="9382"/>
                  </a:lnTo>
                  <a:lnTo>
                    <a:pt x="15732" y="9174"/>
                  </a:lnTo>
                  <a:lnTo>
                    <a:pt x="15581" y="8984"/>
                  </a:lnTo>
                  <a:lnTo>
                    <a:pt x="15410" y="8795"/>
                  </a:lnTo>
                  <a:lnTo>
                    <a:pt x="15239" y="8624"/>
                  </a:lnTo>
                  <a:lnTo>
                    <a:pt x="15296" y="8415"/>
                  </a:lnTo>
                  <a:lnTo>
                    <a:pt x="15353" y="8188"/>
                  </a:lnTo>
                  <a:close/>
                  <a:moveTo>
                    <a:pt x="16964" y="8927"/>
                  </a:moveTo>
                  <a:lnTo>
                    <a:pt x="16926" y="9079"/>
                  </a:lnTo>
                  <a:lnTo>
                    <a:pt x="16907" y="9230"/>
                  </a:lnTo>
                  <a:lnTo>
                    <a:pt x="16907" y="9363"/>
                  </a:lnTo>
                  <a:lnTo>
                    <a:pt x="16926" y="9515"/>
                  </a:lnTo>
                  <a:lnTo>
                    <a:pt x="16225" y="9401"/>
                  </a:lnTo>
                  <a:lnTo>
                    <a:pt x="16282" y="9212"/>
                  </a:lnTo>
                  <a:lnTo>
                    <a:pt x="16339" y="9003"/>
                  </a:lnTo>
                  <a:lnTo>
                    <a:pt x="16358" y="9003"/>
                  </a:lnTo>
                  <a:lnTo>
                    <a:pt x="16509" y="8984"/>
                  </a:lnTo>
                  <a:lnTo>
                    <a:pt x="16661" y="8965"/>
                  </a:lnTo>
                  <a:lnTo>
                    <a:pt x="16964" y="8927"/>
                  </a:lnTo>
                  <a:close/>
                  <a:moveTo>
                    <a:pt x="10539" y="7790"/>
                  </a:moveTo>
                  <a:lnTo>
                    <a:pt x="11108" y="7999"/>
                  </a:lnTo>
                  <a:lnTo>
                    <a:pt x="11676" y="8226"/>
                  </a:lnTo>
                  <a:lnTo>
                    <a:pt x="12245" y="8453"/>
                  </a:lnTo>
                  <a:lnTo>
                    <a:pt x="12813" y="8719"/>
                  </a:lnTo>
                  <a:lnTo>
                    <a:pt x="12529" y="8870"/>
                  </a:lnTo>
                  <a:lnTo>
                    <a:pt x="12264" y="9022"/>
                  </a:lnTo>
                  <a:lnTo>
                    <a:pt x="11998" y="9193"/>
                  </a:lnTo>
                  <a:lnTo>
                    <a:pt x="11733" y="9382"/>
                  </a:lnTo>
                  <a:lnTo>
                    <a:pt x="11695" y="9420"/>
                  </a:lnTo>
                  <a:lnTo>
                    <a:pt x="11676" y="9458"/>
                  </a:lnTo>
                  <a:lnTo>
                    <a:pt x="11657" y="9496"/>
                  </a:lnTo>
                  <a:lnTo>
                    <a:pt x="11657" y="9534"/>
                  </a:lnTo>
                  <a:lnTo>
                    <a:pt x="11240" y="9344"/>
                  </a:lnTo>
                  <a:lnTo>
                    <a:pt x="10804" y="9193"/>
                  </a:lnTo>
                  <a:lnTo>
                    <a:pt x="10368" y="9041"/>
                  </a:lnTo>
                  <a:lnTo>
                    <a:pt x="9913" y="8908"/>
                  </a:lnTo>
                  <a:lnTo>
                    <a:pt x="10236" y="8776"/>
                  </a:lnTo>
                  <a:lnTo>
                    <a:pt x="10577" y="8662"/>
                  </a:lnTo>
                  <a:lnTo>
                    <a:pt x="10918" y="8548"/>
                  </a:lnTo>
                  <a:lnTo>
                    <a:pt x="11278" y="8453"/>
                  </a:lnTo>
                  <a:lnTo>
                    <a:pt x="11335" y="8415"/>
                  </a:lnTo>
                  <a:lnTo>
                    <a:pt x="11373" y="8378"/>
                  </a:lnTo>
                  <a:lnTo>
                    <a:pt x="11392" y="8321"/>
                  </a:lnTo>
                  <a:lnTo>
                    <a:pt x="11392" y="8264"/>
                  </a:lnTo>
                  <a:lnTo>
                    <a:pt x="11373" y="8226"/>
                  </a:lnTo>
                  <a:lnTo>
                    <a:pt x="11335" y="8169"/>
                  </a:lnTo>
                  <a:lnTo>
                    <a:pt x="11297" y="8131"/>
                  </a:lnTo>
                  <a:lnTo>
                    <a:pt x="11183" y="8131"/>
                  </a:lnTo>
                  <a:lnTo>
                    <a:pt x="10842" y="8226"/>
                  </a:lnTo>
                  <a:lnTo>
                    <a:pt x="10482" y="8340"/>
                  </a:lnTo>
                  <a:lnTo>
                    <a:pt x="10141" y="8472"/>
                  </a:lnTo>
                  <a:lnTo>
                    <a:pt x="9800" y="8605"/>
                  </a:lnTo>
                  <a:lnTo>
                    <a:pt x="9724" y="8397"/>
                  </a:lnTo>
                  <a:lnTo>
                    <a:pt x="9629" y="8188"/>
                  </a:lnTo>
                  <a:lnTo>
                    <a:pt x="9819" y="8112"/>
                  </a:lnTo>
                  <a:lnTo>
                    <a:pt x="10425" y="7904"/>
                  </a:lnTo>
                  <a:lnTo>
                    <a:pt x="10463" y="7885"/>
                  </a:lnTo>
                  <a:lnTo>
                    <a:pt x="10501" y="7847"/>
                  </a:lnTo>
                  <a:lnTo>
                    <a:pt x="10539" y="7790"/>
                  </a:lnTo>
                  <a:close/>
                  <a:moveTo>
                    <a:pt x="14917" y="8776"/>
                  </a:moveTo>
                  <a:lnTo>
                    <a:pt x="15145" y="9003"/>
                  </a:lnTo>
                  <a:lnTo>
                    <a:pt x="15353" y="9230"/>
                  </a:lnTo>
                  <a:lnTo>
                    <a:pt x="15543" y="9477"/>
                  </a:lnTo>
                  <a:lnTo>
                    <a:pt x="15694" y="9761"/>
                  </a:lnTo>
                  <a:lnTo>
                    <a:pt x="15732" y="9799"/>
                  </a:lnTo>
                  <a:lnTo>
                    <a:pt x="15751" y="9818"/>
                  </a:lnTo>
                  <a:lnTo>
                    <a:pt x="15694" y="9951"/>
                  </a:lnTo>
                  <a:lnTo>
                    <a:pt x="15637" y="10083"/>
                  </a:lnTo>
                  <a:lnTo>
                    <a:pt x="14822" y="9856"/>
                  </a:lnTo>
                  <a:lnTo>
                    <a:pt x="13988" y="9647"/>
                  </a:lnTo>
                  <a:lnTo>
                    <a:pt x="13590" y="9553"/>
                  </a:lnTo>
                  <a:lnTo>
                    <a:pt x="13173" y="9477"/>
                  </a:lnTo>
                  <a:lnTo>
                    <a:pt x="12757" y="9420"/>
                  </a:lnTo>
                  <a:lnTo>
                    <a:pt x="12321" y="9363"/>
                  </a:lnTo>
                  <a:lnTo>
                    <a:pt x="12757" y="9117"/>
                  </a:lnTo>
                  <a:lnTo>
                    <a:pt x="13192" y="8908"/>
                  </a:lnTo>
                  <a:lnTo>
                    <a:pt x="13230" y="8927"/>
                  </a:lnTo>
                  <a:lnTo>
                    <a:pt x="13249" y="8984"/>
                  </a:lnTo>
                  <a:lnTo>
                    <a:pt x="13268" y="9022"/>
                  </a:lnTo>
                  <a:lnTo>
                    <a:pt x="13325" y="9060"/>
                  </a:lnTo>
                  <a:lnTo>
                    <a:pt x="13420" y="9060"/>
                  </a:lnTo>
                  <a:lnTo>
                    <a:pt x="13477" y="9041"/>
                  </a:lnTo>
                  <a:lnTo>
                    <a:pt x="13553" y="9060"/>
                  </a:lnTo>
                  <a:lnTo>
                    <a:pt x="13628" y="9060"/>
                  </a:lnTo>
                  <a:lnTo>
                    <a:pt x="13666" y="9022"/>
                  </a:lnTo>
                  <a:lnTo>
                    <a:pt x="13685" y="9003"/>
                  </a:lnTo>
                  <a:lnTo>
                    <a:pt x="14292" y="8889"/>
                  </a:lnTo>
                  <a:lnTo>
                    <a:pt x="14917" y="8776"/>
                  </a:lnTo>
                  <a:close/>
                  <a:moveTo>
                    <a:pt x="8852" y="8017"/>
                  </a:moveTo>
                  <a:lnTo>
                    <a:pt x="8170" y="8605"/>
                  </a:lnTo>
                  <a:lnTo>
                    <a:pt x="7450" y="9136"/>
                  </a:lnTo>
                  <a:lnTo>
                    <a:pt x="6729" y="9629"/>
                  </a:lnTo>
                  <a:lnTo>
                    <a:pt x="5971" y="10102"/>
                  </a:lnTo>
                  <a:lnTo>
                    <a:pt x="5952" y="10121"/>
                  </a:lnTo>
                  <a:lnTo>
                    <a:pt x="5933" y="10102"/>
                  </a:lnTo>
                  <a:lnTo>
                    <a:pt x="5649" y="10027"/>
                  </a:lnTo>
                  <a:lnTo>
                    <a:pt x="5346" y="9989"/>
                  </a:lnTo>
                  <a:lnTo>
                    <a:pt x="5061" y="9951"/>
                  </a:lnTo>
                  <a:lnTo>
                    <a:pt x="4720" y="9951"/>
                  </a:lnTo>
                  <a:lnTo>
                    <a:pt x="5232" y="9761"/>
                  </a:lnTo>
                  <a:lnTo>
                    <a:pt x="5744" y="9553"/>
                  </a:lnTo>
                  <a:lnTo>
                    <a:pt x="6255" y="9325"/>
                  </a:lnTo>
                  <a:lnTo>
                    <a:pt x="6729" y="9041"/>
                  </a:lnTo>
                  <a:lnTo>
                    <a:pt x="7108" y="8814"/>
                  </a:lnTo>
                  <a:lnTo>
                    <a:pt x="7450" y="8567"/>
                  </a:lnTo>
                  <a:lnTo>
                    <a:pt x="7772" y="8340"/>
                  </a:lnTo>
                  <a:lnTo>
                    <a:pt x="7942" y="8245"/>
                  </a:lnTo>
                  <a:lnTo>
                    <a:pt x="8094" y="8169"/>
                  </a:lnTo>
                  <a:lnTo>
                    <a:pt x="8265" y="8093"/>
                  </a:lnTo>
                  <a:lnTo>
                    <a:pt x="8435" y="8055"/>
                  </a:lnTo>
                  <a:lnTo>
                    <a:pt x="8606" y="8036"/>
                  </a:lnTo>
                  <a:lnTo>
                    <a:pt x="8795" y="8017"/>
                  </a:lnTo>
                  <a:close/>
                  <a:moveTo>
                    <a:pt x="9497" y="9155"/>
                  </a:moveTo>
                  <a:lnTo>
                    <a:pt x="9838" y="9230"/>
                  </a:lnTo>
                  <a:lnTo>
                    <a:pt x="10160" y="9325"/>
                  </a:lnTo>
                  <a:lnTo>
                    <a:pt x="10482" y="9420"/>
                  </a:lnTo>
                  <a:lnTo>
                    <a:pt x="10804" y="9534"/>
                  </a:lnTo>
                  <a:lnTo>
                    <a:pt x="11127" y="9666"/>
                  </a:lnTo>
                  <a:lnTo>
                    <a:pt x="11430" y="9799"/>
                  </a:lnTo>
                  <a:lnTo>
                    <a:pt x="11752" y="9951"/>
                  </a:lnTo>
                  <a:lnTo>
                    <a:pt x="12055" y="10102"/>
                  </a:lnTo>
                  <a:lnTo>
                    <a:pt x="11828" y="10368"/>
                  </a:lnTo>
                  <a:lnTo>
                    <a:pt x="11127" y="10102"/>
                  </a:lnTo>
                  <a:lnTo>
                    <a:pt x="10406" y="9875"/>
                  </a:lnTo>
                  <a:lnTo>
                    <a:pt x="9667" y="9685"/>
                  </a:lnTo>
                  <a:lnTo>
                    <a:pt x="8928" y="9553"/>
                  </a:lnTo>
                  <a:lnTo>
                    <a:pt x="9497" y="9155"/>
                  </a:lnTo>
                  <a:close/>
                  <a:moveTo>
                    <a:pt x="5554" y="8188"/>
                  </a:moveTo>
                  <a:lnTo>
                    <a:pt x="5611" y="8378"/>
                  </a:lnTo>
                  <a:lnTo>
                    <a:pt x="5649" y="8548"/>
                  </a:lnTo>
                  <a:lnTo>
                    <a:pt x="5668" y="8719"/>
                  </a:lnTo>
                  <a:lnTo>
                    <a:pt x="5687" y="8927"/>
                  </a:lnTo>
                  <a:lnTo>
                    <a:pt x="5706" y="9003"/>
                  </a:lnTo>
                  <a:lnTo>
                    <a:pt x="5744" y="9041"/>
                  </a:lnTo>
                  <a:lnTo>
                    <a:pt x="5801" y="9079"/>
                  </a:lnTo>
                  <a:lnTo>
                    <a:pt x="5857" y="9098"/>
                  </a:lnTo>
                  <a:lnTo>
                    <a:pt x="5914" y="9079"/>
                  </a:lnTo>
                  <a:lnTo>
                    <a:pt x="5971" y="9041"/>
                  </a:lnTo>
                  <a:lnTo>
                    <a:pt x="6009" y="9003"/>
                  </a:lnTo>
                  <a:lnTo>
                    <a:pt x="6009" y="8927"/>
                  </a:lnTo>
                  <a:lnTo>
                    <a:pt x="6009" y="8738"/>
                  </a:lnTo>
                  <a:lnTo>
                    <a:pt x="5990" y="8567"/>
                  </a:lnTo>
                  <a:lnTo>
                    <a:pt x="5952" y="8397"/>
                  </a:lnTo>
                  <a:lnTo>
                    <a:pt x="5914" y="8226"/>
                  </a:lnTo>
                  <a:lnTo>
                    <a:pt x="6350" y="8207"/>
                  </a:lnTo>
                  <a:lnTo>
                    <a:pt x="6388" y="8264"/>
                  </a:lnTo>
                  <a:lnTo>
                    <a:pt x="6445" y="8302"/>
                  </a:lnTo>
                  <a:lnTo>
                    <a:pt x="6445" y="8340"/>
                  </a:lnTo>
                  <a:lnTo>
                    <a:pt x="6464" y="8662"/>
                  </a:lnTo>
                  <a:lnTo>
                    <a:pt x="6483" y="8738"/>
                  </a:lnTo>
                  <a:lnTo>
                    <a:pt x="6540" y="8795"/>
                  </a:lnTo>
                  <a:lnTo>
                    <a:pt x="6085" y="9041"/>
                  </a:lnTo>
                  <a:lnTo>
                    <a:pt x="5611" y="9268"/>
                  </a:lnTo>
                  <a:lnTo>
                    <a:pt x="5118" y="9458"/>
                  </a:lnTo>
                  <a:lnTo>
                    <a:pt x="4625" y="9629"/>
                  </a:lnTo>
                  <a:lnTo>
                    <a:pt x="4569" y="9629"/>
                  </a:lnTo>
                  <a:lnTo>
                    <a:pt x="4512" y="9647"/>
                  </a:lnTo>
                  <a:lnTo>
                    <a:pt x="3924" y="9875"/>
                  </a:lnTo>
                  <a:lnTo>
                    <a:pt x="3337" y="10083"/>
                  </a:lnTo>
                  <a:lnTo>
                    <a:pt x="2730" y="10292"/>
                  </a:lnTo>
                  <a:lnTo>
                    <a:pt x="2124" y="10481"/>
                  </a:lnTo>
                  <a:lnTo>
                    <a:pt x="1934" y="10519"/>
                  </a:lnTo>
                  <a:lnTo>
                    <a:pt x="1764" y="10538"/>
                  </a:lnTo>
                  <a:lnTo>
                    <a:pt x="1669" y="10519"/>
                  </a:lnTo>
                  <a:lnTo>
                    <a:pt x="1593" y="10519"/>
                  </a:lnTo>
                  <a:lnTo>
                    <a:pt x="1517" y="10481"/>
                  </a:lnTo>
                  <a:lnTo>
                    <a:pt x="1441" y="10444"/>
                  </a:lnTo>
                  <a:lnTo>
                    <a:pt x="1328" y="10349"/>
                  </a:lnTo>
                  <a:lnTo>
                    <a:pt x="1233" y="10216"/>
                  </a:lnTo>
                  <a:lnTo>
                    <a:pt x="1157" y="10064"/>
                  </a:lnTo>
                  <a:lnTo>
                    <a:pt x="1100" y="9913"/>
                  </a:lnTo>
                  <a:lnTo>
                    <a:pt x="986" y="9534"/>
                  </a:lnTo>
                  <a:lnTo>
                    <a:pt x="1233" y="9420"/>
                  </a:lnTo>
                  <a:lnTo>
                    <a:pt x="1479" y="9325"/>
                  </a:lnTo>
                  <a:lnTo>
                    <a:pt x="1726" y="9230"/>
                  </a:lnTo>
                  <a:lnTo>
                    <a:pt x="1972" y="9155"/>
                  </a:lnTo>
                  <a:lnTo>
                    <a:pt x="3014" y="8889"/>
                  </a:lnTo>
                  <a:lnTo>
                    <a:pt x="5554" y="8188"/>
                  </a:lnTo>
                  <a:close/>
                  <a:moveTo>
                    <a:pt x="4796" y="10273"/>
                  </a:moveTo>
                  <a:lnTo>
                    <a:pt x="5175" y="10292"/>
                  </a:lnTo>
                  <a:lnTo>
                    <a:pt x="5554" y="10349"/>
                  </a:lnTo>
                  <a:lnTo>
                    <a:pt x="5611" y="10368"/>
                  </a:lnTo>
                  <a:lnTo>
                    <a:pt x="5668" y="10406"/>
                  </a:lnTo>
                  <a:lnTo>
                    <a:pt x="5687" y="10444"/>
                  </a:lnTo>
                  <a:lnTo>
                    <a:pt x="5706" y="10500"/>
                  </a:lnTo>
                  <a:lnTo>
                    <a:pt x="5744" y="10652"/>
                  </a:lnTo>
                  <a:lnTo>
                    <a:pt x="5744" y="10804"/>
                  </a:lnTo>
                  <a:lnTo>
                    <a:pt x="5459" y="10766"/>
                  </a:lnTo>
                  <a:lnTo>
                    <a:pt x="4910" y="10766"/>
                  </a:lnTo>
                  <a:lnTo>
                    <a:pt x="4625" y="10804"/>
                  </a:lnTo>
                  <a:lnTo>
                    <a:pt x="4607" y="10273"/>
                  </a:lnTo>
                  <a:close/>
                  <a:moveTo>
                    <a:pt x="9212" y="8245"/>
                  </a:moveTo>
                  <a:lnTo>
                    <a:pt x="9288" y="8283"/>
                  </a:lnTo>
                  <a:lnTo>
                    <a:pt x="9326" y="8340"/>
                  </a:lnTo>
                  <a:lnTo>
                    <a:pt x="9383" y="8397"/>
                  </a:lnTo>
                  <a:lnTo>
                    <a:pt x="9421" y="8472"/>
                  </a:lnTo>
                  <a:lnTo>
                    <a:pt x="9421" y="8529"/>
                  </a:lnTo>
                  <a:lnTo>
                    <a:pt x="9421" y="8605"/>
                  </a:lnTo>
                  <a:lnTo>
                    <a:pt x="9383" y="8681"/>
                  </a:lnTo>
                  <a:lnTo>
                    <a:pt x="9307" y="8832"/>
                  </a:lnTo>
                  <a:lnTo>
                    <a:pt x="9155" y="8984"/>
                  </a:lnTo>
                  <a:lnTo>
                    <a:pt x="8966" y="9155"/>
                  </a:lnTo>
                  <a:lnTo>
                    <a:pt x="8738" y="9325"/>
                  </a:lnTo>
                  <a:lnTo>
                    <a:pt x="8492" y="9496"/>
                  </a:lnTo>
                  <a:lnTo>
                    <a:pt x="8208" y="9685"/>
                  </a:lnTo>
                  <a:lnTo>
                    <a:pt x="7620" y="10027"/>
                  </a:lnTo>
                  <a:lnTo>
                    <a:pt x="7033" y="10330"/>
                  </a:lnTo>
                  <a:lnTo>
                    <a:pt x="6483" y="10614"/>
                  </a:lnTo>
                  <a:lnTo>
                    <a:pt x="6047" y="10804"/>
                  </a:lnTo>
                  <a:lnTo>
                    <a:pt x="6047" y="10406"/>
                  </a:lnTo>
                  <a:lnTo>
                    <a:pt x="6085" y="10406"/>
                  </a:lnTo>
                  <a:lnTo>
                    <a:pt x="6123" y="10387"/>
                  </a:lnTo>
                  <a:lnTo>
                    <a:pt x="6559" y="10140"/>
                  </a:lnTo>
                  <a:lnTo>
                    <a:pt x="6976" y="9875"/>
                  </a:lnTo>
                  <a:lnTo>
                    <a:pt x="7393" y="9591"/>
                  </a:lnTo>
                  <a:lnTo>
                    <a:pt x="7791" y="9306"/>
                  </a:lnTo>
                  <a:lnTo>
                    <a:pt x="8151" y="9041"/>
                  </a:lnTo>
                  <a:lnTo>
                    <a:pt x="8492" y="8757"/>
                  </a:lnTo>
                  <a:lnTo>
                    <a:pt x="8644" y="8624"/>
                  </a:lnTo>
                  <a:lnTo>
                    <a:pt x="8814" y="8453"/>
                  </a:lnTo>
                  <a:lnTo>
                    <a:pt x="8909" y="8378"/>
                  </a:lnTo>
                  <a:lnTo>
                    <a:pt x="8985" y="8302"/>
                  </a:lnTo>
                  <a:lnTo>
                    <a:pt x="9080" y="8264"/>
                  </a:lnTo>
                  <a:lnTo>
                    <a:pt x="9155" y="8245"/>
                  </a:lnTo>
                  <a:close/>
                  <a:moveTo>
                    <a:pt x="8530" y="9799"/>
                  </a:moveTo>
                  <a:lnTo>
                    <a:pt x="8606" y="9837"/>
                  </a:lnTo>
                  <a:lnTo>
                    <a:pt x="8985" y="9894"/>
                  </a:lnTo>
                  <a:lnTo>
                    <a:pt x="9383" y="9970"/>
                  </a:lnTo>
                  <a:lnTo>
                    <a:pt x="9781" y="10064"/>
                  </a:lnTo>
                  <a:lnTo>
                    <a:pt x="10160" y="10159"/>
                  </a:lnTo>
                  <a:lnTo>
                    <a:pt x="10539" y="10273"/>
                  </a:lnTo>
                  <a:lnTo>
                    <a:pt x="10918" y="10387"/>
                  </a:lnTo>
                  <a:lnTo>
                    <a:pt x="11297" y="10519"/>
                  </a:lnTo>
                  <a:lnTo>
                    <a:pt x="11676" y="10652"/>
                  </a:lnTo>
                  <a:lnTo>
                    <a:pt x="11525" y="10804"/>
                  </a:lnTo>
                  <a:lnTo>
                    <a:pt x="11411" y="10974"/>
                  </a:lnTo>
                  <a:lnTo>
                    <a:pt x="11373" y="11031"/>
                  </a:lnTo>
                  <a:lnTo>
                    <a:pt x="11316" y="11050"/>
                  </a:lnTo>
                  <a:lnTo>
                    <a:pt x="11259" y="11069"/>
                  </a:lnTo>
                  <a:lnTo>
                    <a:pt x="11183" y="11069"/>
                  </a:lnTo>
                  <a:lnTo>
                    <a:pt x="11032" y="11050"/>
                  </a:lnTo>
                  <a:lnTo>
                    <a:pt x="10842" y="11012"/>
                  </a:lnTo>
                  <a:lnTo>
                    <a:pt x="10653" y="10936"/>
                  </a:lnTo>
                  <a:lnTo>
                    <a:pt x="10463" y="10860"/>
                  </a:lnTo>
                  <a:lnTo>
                    <a:pt x="9876" y="10595"/>
                  </a:lnTo>
                  <a:lnTo>
                    <a:pt x="9402" y="10425"/>
                  </a:lnTo>
                  <a:lnTo>
                    <a:pt x="8928" y="10311"/>
                  </a:lnTo>
                  <a:lnTo>
                    <a:pt x="8435" y="10216"/>
                  </a:lnTo>
                  <a:lnTo>
                    <a:pt x="7942" y="10159"/>
                  </a:lnTo>
                  <a:lnTo>
                    <a:pt x="8530" y="9799"/>
                  </a:lnTo>
                  <a:close/>
                  <a:moveTo>
                    <a:pt x="15183" y="0"/>
                  </a:moveTo>
                  <a:lnTo>
                    <a:pt x="15107" y="19"/>
                  </a:lnTo>
                  <a:lnTo>
                    <a:pt x="15069" y="57"/>
                  </a:lnTo>
                  <a:lnTo>
                    <a:pt x="15031" y="114"/>
                  </a:lnTo>
                  <a:lnTo>
                    <a:pt x="15031" y="171"/>
                  </a:lnTo>
                  <a:lnTo>
                    <a:pt x="15050" y="228"/>
                  </a:lnTo>
                  <a:lnTo>
                    <a:pt x="15069" y="284"/>
                  </a:lnTo>
                  <a:lnTo>
                    <a:pt x="15126" y="322"/>
                  </a:lnTo>
                  <a:lnTo>
                    <a:pt x="15183" y="341"/>
                  </a:lnTo>
                  <a:lnTo>
                    <a:pt x="15524" y="360"/>
                  </a:lnTo>
                  <a:lnTo>
                    <a:pt x="15865" y="417"/>
                  </a:lnTo>
                  <a:lnTo>
                    <a:pt x="16509" y="531"/>
                  </a:lnTo>
                  <a:lnTo>
                    <a:pt x="17059" y="682"/>
                  </a:lnTo>
                  <a:lnTo>
                    <a:pt x="17267" y="758"/>
                  </a:lnTo>
                  <a:lnTo>
                    <a:pt x="17457" y="815"/>
                  </a:lnTo>
                  <a:lnTo>
                    <a:pt x="17609" y="891"/>
                  </a:lnTo>
                  <a:lnTo>
                    <a:pt x="17722" y="986"/>
                  </a:lnTo>
                  <a:lnTo>
                    <a:pt x="17817" y="1080"/>
                  </a:lnTo>
                  <a:lnTo>
                    <a:pt x="17855" y="1213"/>
                  </a:lnTo>
                  <a:lnTo>
                    <a:pt x="17874" y="1346"/>
                  </a:lnTo>
                  <a:lnTo>
                    <a:pt x="17874" y="1497"/>
                  </a:lnTo>
                  <a:lnTo>
                    <a:pt x="17817" y="1668"/>
                  </a:lnTo>
                  <a:lnTo>
                    <a:pt x="17533" y="1516"/>
                  </a:lnTo>
                  <a:lnTo>
                    <a:pt x="17248" y="1384"/>
                  </a:lnTo>
                  <a:lnTo>
                    <a:pt x="16945" y="1270"/>
                  </a:lnTo>
                  <a:lnTo>
                    <a:pt x="16642" y="1175"/>
                  </a:lnTo>
                  <a:lnTo>
                    <a:pt x="16566" y="1156"/>
                  </a:lnTo>
                  <a:lnTo>
                    <a:pt x="16490" y="1156"/>
                  </a:lnTo>
                  <a:lnTo>
                    <a:pt x="16320" y="1175"/>
                  </a:lnTo>
                  <a:lnTo>
                    <a:pt x="16149" y="1194"/>
                  </a:lnTo>
                  <a:lnTo>
                    <a:pt x="16016" y="1175"/>
                  </a:lnTo>
                  <a:lnTo>
                    <a:pt x="15941" y="1137"/>
                  </a:lnTo>
                  <a:lnTo>
                    <a:pt x="15865" y="1099"/>
                  </a:lnTo>
                  <a:lnTo>
                    <a:pt x="15751" y="1043"/>
                  </a:lnTo>
                  <a:lnTo>
                    <a:pt x="15637" y="1005"/>
                  </a:lnTo>
                  <a:lnTo>
                    <a:pt x="15505" y="986"/>
                  </a:lnTo>
                  <a:lnTo>
                    <a:pt x="15201" y="986"/>
                  </a:lnTo>
                  <a:lnTo>
                    <a:pt x="15050" y="1024"/>
                  </a:lnTo>
                  <a:lnTo>
                    <a:pt x="14917" y="1062"/>
                  </a:lnTo>
                  <a:lnTo>
                    <a:pt x="14652" y="1156"/>
                  </a:lnTo>
                  <a:lnTo>
                    <a:pt x="14462" y="1232"/>
                  </a:lnTo>
                  <a:lnTo>
                    <a:pt x="14273" y="1289"/>
                  </a:lnTo>
                  <a:lnTo>
                    <a:pt x="13875" y="1384"/>
                  </a:lnTo>
                  <a:lnTo>
                    <a:pt x="13496" y="1441"/>
                  </a:lnTo>
                  <a:lnTo>
                    <a:pt x="13079" y="1497"/>
                  </a:lnTo>
                  <a:lnTo>
                    <a:pt x="12927" y="1535"/>
                  </a:lnTo>
                  <a:lnTo>
                    <a:pt x="12794" y="1592"/>
                  </a:lnTo>
                  <a:lnTo>
                    <a:pt x="12662" y="1649"/>
                  </a:lnTo>
                  <a:lnTo>
                    <a:pt x="12548" y="1725"/>
                  </a:lnTo>
                  <a:lnTo>
                    <a:pt x="12453" y="1820"/>
                  </a:lnTo>
                  <a:lnTo>
                    <a:pt x="12358" y="1933"/>
                  </a:lnTo>
                  <a:lnTo>
                    <a:pt x="12264" y="2047"/>
                  </a:lnTo>
                  <a:lnTo>
                    <a:pt x="12207" y="2180"/>
                  </a:lnTo>
                  <a:lnTo>
                    <a:pt x="12017" y="2104"/>
                  </a:lnTo>
                  <a:lnTo>
                    <a:pt x="11960" y="2066"/>
                  </a:lnTo>
                  <a:lnTo>
                    <a:pt x="11904" y="1971"/>
                  </a:lnTo>
                  <a:lnTo>
                    <a:pt x="11847" y="1895"/>
                  </a:lnTo>
                  <a:lnTo>
                    <a:pt x="11847" y="1820"/>
                  </a:lnTo>
                  <a:lnTo>
                    <a:pt x="11866" y="1744"/>
                  </a:lnTo>
                  <a:lnTo>
                    <a:pt x="11885" y="1668"/>
                  </a:lnTo>
                  <a:lnTo>
                    <a:pt x="11942" y="1573"/>
                  </a:lnTo>
                  <a:lnTo>
                    <a:pt x="12074" y="1403"/>
                  </a:lnTo>
                  <a:lnTo>
                    <a:pt x="12226" y="1213"/>
                  </a:lnTo>
                  <a:lnTo>
                    <a:pt x="12396" y="1062"/>
                  </a:lnTo>
                  <a:lnTo>
                    <a:pt x="12567" y="929"/>
                  </a:lnTo>
                  <a:lnTo>
                    <a:pt x="12794" y="758"/>
                  </a:lnTo>
                  <a:lnTo>
                    <a:pt x="12984" y="663"/>
                  </a:lnTo>
                  <a:lnTo>
                    <a:pt x="13173" y="588"/>
                  </a:lnTo>
                  <a:lnTo>
                    <a:pt x="13363" y="531"/>
                  </a:lnTo>
                  <a:lnTo>
                    <a:pt x="13571" y="474"/>
                  </a:lnTo>
                  <a:lnTo>
                    <a:pt x="13988" y="398"/>
                  </a:lnTo>
                  <a:lnTo>
                    <a:pt x="14386" y="341"/>
                  </a:lnTo>
                  <a:lnTo>
                    <a:pt x="14462" y="322"/>
                  </a:lnTo>
                  <a:lnTo>
                    <a:pt x="14500" y="284"/>
                  </a:lnTo>
                  <a:lnTo>
                    <a:pt x="14519" y="228"/>
                  </a:lnTo>
                  <a:lnTo>
                    <a:pt x="14519" y="171"/>
                  </a:lnTo>
                  <a:lnTo>
                    <a:pt x="14481" y="114"/>
                  </a:lnTo>
                  <a:lnTo>
                    <a:pt x="14443" y="76"/>
                  </a:lnTo>
                  <a:lnTo>
                    <a:pt x="14405" y="38"/>
                  </a:lnTo>
                  <a:lnTo>
                    <a:pt x="14330" y="19"/>
                  </a:lnTo>
                  <a:lnTo>
                    <a:pt x="14311" y="38"/>
                  </a:lnTo>
                  <a:lnTo>
                    <a:pt x="13894" y="95"/>
                  </a:lnTo>
                  <a:lnTo>
                    <a:pt x="13458" y="190"/>
                  </a:lnTo>
                  <a:lnTo>
                    <a:pt x="13003" y="341"/>
                  </a:lnTo>
                  <a:lnTo>
                    <a:pt x="12794" y="417"/>
                  </a:lnTo>
                  <a:lnTo>
                    <a:pt x="12586" y="512"/>
                  </a:lnTo>
                  <a:lnTo>
                    <a:pt x="12377" y="626"/>
                  </a:lnTo>
                  <a:lnTo>
                    <a:pt x="12188" y="758"/>
                  </a:lnTo>
                  <a:lnTo>
                    <a:pt x="12036" y="891"/>
                  </a:lnTo>
                  <a:lnTo>
                    <a:pt x="11885" y="1043"/>
                  </a:lnTo>
                  <a:lnTo>
                    <a:pt x="11752" y="1213"/>
                  </a:lnTo>
                  <a:lnTo>
                    <a:pt x="11657" y="1403"/>
                  </a:lnTo>
                  <a:lnTo>
                    <a:pt x="11581" y="1611"/>
                  </a:lnTo>
                  <a:lnTo>
                    <a:pt x="11562" y="1839"/>
                  </a:lnTo>
                  <a:lnTo>
                    <a:pt x="11506" y="1895"/>
                  </a:lnTo>
                  <a:lnTo>
                    <a:pt x="11487" y="1971"/>
                  </a:lnTo>
                  <a:lnTo>
                    <a:pt x="11506" y="2047"/>
                  </a:lnTo>
                  <a:lnTo>
                    <a:pt x="11525" y="2085"/>
                  </a:lnTo>
                  <a:lnTo>
                    <a:pt x="11562" y="2104"/>
                  </a:lnTo>
                  <a:lnTo>
                    <a:pt x="11600" y="2199"/>
                  </a:lnTo>
                  <a:lnTo>
                    <a:pt x="11657" y="2275"/>
                  </a:lnTo>
                  <a:lnTo>
                    <a:pt x="11828" y="2919"/>
                  </a:lnTo>
                  <a:lnTo>
                    <a:pt x="11942" y="3412"/>
                  </a:lnTo>
                  <a:lnTo>
                    <a:pt x="12377" y="4738"/>
                  </a:lnTo>
                  <a:lnTo>
                    <a:pt x="12150" y="4852"/>
                  </a:lnTo>
                  <a:lnTo>
                    <a:pt x="11942" y="4947"/>
                  </a:lnTo>
                  <a:lnTo>
                    <a:pt x="11904" y="4966"/>
                  </a:lnTo>
                  <a:lnTo>
                    <a:pt x="11885" y="5004"/>
                  </a:lnTo>
                  <a:lnTo>
                    <a:pt x="11847" y="5080"/>
                  </a:lnTo>
                  <a:lnTo>
                    <a:pt x="11714" y="5023"/>
                  </a:lnTo>
                  <a:lnTo>
                    <a:pt x="11619" y="4966"/>
                  </a:lnTo>
                  <a:lnTo>
                    <a:pt x="11525" y="4890"/>
                  </a:lnTo>
                  <a:lnTo>
                    <a:pt x="11468" y="4833"/>
                  </a:lnTo>
                  <a:lnTo>
                    <a:pt x="11392" y="4776"/>
                  </a:lnTo>
                  <a:lnTo>
                    <a:pt x="11316" y="4757"/>
                  </a:lnTo>
                  <a:lnTo>
                    <a:pt x="11240" y="4776"/>
                  </a:lnTo>
                  <a:lnTo>
                    <a:pt x="11183" y="4814"/>
                  </a:lnTo>
                  <a:lnTo>
                    <a:pt x="11089" y="4814"/>
                  </a:lnTo>
                  <a:lnTo>
                    <a:pt x="11051" y="4833"/>
                  </a:lnTo>
                  <a:lnTo>
                    <a:pt x="11013" y="4871"/>
                  </a:lnTo>
                  <a:lnTo>
                    <a:pt x="10975" y="4928"/>
                  </a:lnTo>
                  <a:lnTo>
                    <a:pt x="10918" y="5061"/>
                  </a:lnTo>
                  <a:lnTo>
                    <a:pt x="10861" y="5174"/>
                  </a:lnTo>
                  <a:lnTo>
                    <a:pt x="10766" y="5269"/>
                  </a:lnTo>
                  <a:lnTo>
                    <a:pt x="10691" y="5345"/>
                  </a:lnTo>
                  <a:lnTo>
                    <a:pt x="10577" y="5421"/>
                  </a:lnTo>
                  <a:lnTo>
                    <a:pt x="10463" y="5478"/>
                  </a:lnTo>
                  <a:lnTo>
                    <a:pt x="10236" y="5572"/>
                  </a:lnTo>
                  <a:lnTo>
                    <a:pt x="9970" y="5648"/>
                  </a:lnTo>
                  <a:lnTo>
                    <a:pt x="9705" y="5686"/>
                  </a:lnTo>
                  <a:lnTo>
                    <a:pt x="9212" y="5762"/>
                  </a:lnTo>
                  <a:lnTo>
                    <a:pt x="8378" y="5914"/>
                  </a:lnTo>
                  <a:lnTo>
                    <a:pt x="7563" y="6103"/>
                  </a:lnTo>
                  <a:lnTo>
                    <a:pt x="6900" y="6293"/>
                  </a:lnTo>
                  <a:lnTo>
                    <a:pt x="6274" y="6501"/>
                  </a:lnTo>
                  <a:lnTo>
                    <a:pt x="5649" y="6767"/>
                  </a:lnTo>
                  <a:lnTo>
                    <a:pt x="5346" y="6918"/>
                  </a:lnTo>
                  <a:lnTo>
                    <a:pt x="5042" y="7070"/>
                  </a:lnTo>
                  <a:lnTo>
                    <a:pt x="4891" y="6842"/>
                  </a:lnTo>
                  <a:lnTo>
                    <a:pt x="4720" y="6615"/>
                  </a:lnTo>
                  <a:lnTo>
                    <a:pt x="4872" y="6539"/>
                  </a:lnTo>
                  <a:lnTo>
                    <a:pt x="5024" y="6444"/>
                  </a:lnTo>
                  <a:lnTo>
                    <a:pt x="5327" y="6255"/>
                  </a:lnTo>
                  <a:lnTo>
                    <a:pt x="5516" y="6160"/>
                  </a:lnTo>
                  <a:lnTo>
                    <a:pt x="5687" y="6065"/>
                  </a:lnTo>
                  <a:lnTo>
                    <a:pt x="5876" y="6008"/>
                  </a:lnTo>
                  <a:lnTo>
                    <a:pt x="6066" y="5933"/>
                  </a:lnTo>
                  <a:lnTo>
                    <a:pt x="6464" y="5838"/>
                  </a:lnTo>
                  <a:lnTo>
                    <a:pt x="6862" y="5762"/>
                  </a:lnTo>
                  <a:lnTo>
                    <a:pt x="8151" y="5516"/>
                  </a:lnTo>
                  <a:lnTo>
                    <a:pt x="8795" y="5402"/>
                  </a:lnTo>
                  <a:lnTo>
                    <a:pt x="9440" y="5269"/>
                  </a:lnTo>
                  <a:lnTo>
                    <a:pt x="9932" y="5155"/>
                  </a:lnTo>
                  <a:lnTo>
                    <a:pt x="10198" y="5118"/>
                  </a:lnTo>
                  <a:lnTo>
                    <a:pt x="10463" y="5042"/>
                  </a:lnTo>
                  <a:lnTo>
                    <a:pt x="10710" y="4966"/>
                  </a:lnTo>
                  <a:lnTo>
                    <a:pt x="10937" y="4852"/>
                  </a:lnTo>
                  <a:lnTo>
                    <a:pt x="11145" y="4720"/>
                  </a:lnTo>
                  <a:lnTo>
                    <a:pt x="11240" y="4644"/>
                  </a:lnTo>
                  <a:lnTo>
                    <a:pt x="11335" y="4549"/>
                  </a:lnTo>
                  <a:lnTo>
                    <a:pt x="11373" y="4492"/>
                  </a:lnTo>
                  <a:lnTo>
                    <a:pt x="11373" y="4435"/>
                  </a:lnTo>
                  <a:lnTo>
                    <a:pt x="11373" y="4378"/>
                  </a:lnTo>
                  <a:lnTo>
                    <a:pt x="11335" y="4322"/>
                  </a:lnTo>
                  <a:lnTo>
                    <a:pt x="11183" y="4132"/>
                  </a:lnTo>
                  <a:lnTo>
                    <a:pt x="11051" y="3999"/>
                  </a:lnTo>
                  <a:lnTo>
                    <a:pt x="10899" y="3867"/>
                  </a:lnTo>
                  <a:lnTo>
                    <a:pt x="10766" y="3772"/>
                  </a:lnTo>
                  <a:lnTo>
                    <a:pt x="10634" y="3715"/>
                  </a:lnTo>
                  <a:lnTo>
                    <a:pt x="10482" y="3658"/>
                  </a:lnTo>
                  <a:lnTo>
                    <a:pt x="10349" y="3639"/>
                  </a:lnTo>
                  <a:lnTo>
                    <a:pt x="10198" y="3620"/>
                  </a:lnTo>
                  <a:lnTo>
                    <a:pt x="9970" y="3639"/>
                  </a:lnTo>
                  <a:lnTo>
                    <a:pt x="9705" y="3696"/>
                  </a:lnTo>
                  <a:lnTo>
                    <a:pt x="9440" y="3772"/>
                  </a:lnTo>
                  <a:lnTo>
                    <a:pt x="9136" y="3867"/>
                  </a:lnTo>
                  <a:lnTo>
                    <a:pt x="8340" y="4113"/>
                  </a:lnTo>
                  <a:lnTo>
                    <a:pt x="7544" y="4359"/>
                  </a:lnTo>
                  <a:lnTo>
                    <a:pt x="6748" y="4568"/>
                  </a:lnTo>
                  <a:lnTo>
                    <a:pt x="5952" y="4776"/>
                  </a:lnTo>
                  <a:lnTo>
                    <a:pt x="5895" y="4492"/>
                  </a:lnTo>
                  <a:lnTo>
                    <a:pt x="5839" y="4208"/>
                  </a:lnTo>
                  <a:lnTo>
                    <a:pt x="5763" y="3923"/>
                  </a:lnTo>
                  <a:lnTo>
                    <a:pt x="5687" y="3639"/>
                  </a:lnTo>
                  <a:lnTo>
                    <a:pt x="5649" y="3582"/>
                  </a:lnTo>
                  <a:lnTo>
                    <a:pt x="5630" y="3544"/>
                  </a:lnTo>
                  <a:lnTo>
                    <a:pt x="5573" y="3525"/>
                  </a:lnTo>
                  <a:lnTo>
                    <a:pt x="5535" y="3507"/>
                  </a:lnTo>
                  <a:lnTo>
                    <a:pt x="5516" y="3507"/>
                  </a:lnTo>
                  <a:lnTo>
                    <a:pt x="5289" y="3544"/>
                  </a:lnTo>
                  <a:lnTo>
                    <a:pt x="5061" y="3601"/>
                  </a:lnTo>
                  <a:lnTo>
                    <a:pt x="4815" y="3677"/>
                  </a:lnTo>
                  <a:lnTo>
                    <a:pt x="4607" y="3753"/>
                  </a:lnTo>
                  <a:lnTo>
                    <a:pt x="4379" y="3848"/>
                  </a:lnTo>
                  <a:lnTo>
                    <a:pt x="4152" y="3961"/>
                  </a:lnTo>
                  <a:lnTo>
                    <a:pt x="3735" y="4208"/>
                  </a:lnTo>
                  <a:lnTo>
                    <a:pt x="3318" y="4473"/>
                  </a:lnTo>
                  <a:lnTo>
                    <a:pt x="2920" y="4738"/>
                  </a:lnTo>
                  <a:lnTo>
                    <a:pt x="2143" y="5307"/>
                  </a:lnTo>
                  <a:lnTo>
                    <a:pt x="1498" y="5781"/>
                  </a:lnTo>
                  <a:lnTo>
                    <a:pt x="1157" y="6027"/>
                  </a:lnTo>
                  <a:lnTo>
                    <a:pt x="854" y="6293"/>
                  </a:lnTo>
                  <a:lnTo>
                    <a:pt x="702" y="6425"/>
                  </a:lnTo>
                  <a:lnTo>
                    <a:pt x="550" y="6577"/>
                  </a:lnTo>
                  <a:lnTo>
                    <a:pt x="418" y="6729"/>
                  </a:lnTo>
                  <a:lnTo>
                    <a:pt x="304" y="6899"/>
                  </a:lnTo>
                  <a:lnTo>
                    <a:pt x="209" y="7070"/>
                  </a:lnTo>
                  <a:lnTo>
                    <a:pt x="115" y="7240"/>
                  </a:lnTo>
                  <a:lnTo>
                    <a:pt x="58" y="7430"/>
                  </a:lnTo>
                  <a:lnTo>
                    <a:pt x="20" y="7638"/>
                  </a:lnTo>
                  <a:lnTo>
                    <a:pt x="1" y="7695"/>
                  </a:lnTo>
                  <a:lnTo>
                    <a:pt x="20" y="7752"/>
                  </a:lnTo>
                  <a:lnTo>
                    <a:pt x="58" y="7809"/>
                  </a:lnTo>
                  <a:lnTo>
                    <a:pt x="134" y="7828"/>
                  </a:lnTo>
                  <a:lnTo>
                    <a:pt x="209" y="7847"/>
                  </a:lnTo>
                  <a:lnTo>
                    <a:pt x="361" y="8510"/>
                  </a:lnTo>
                  <a:lnTo>
                    <a:pt x="475" y="9174"/>
                  </a:lnTo>
                  <a:lnTo>
                    <a:pt x="494" y="9230"/>
                  </a:lnTo>
                  <a:lnTo>
                    <a:pt x="532" y="9268"/>
                  </a:lnTo>
                  <a:lnTo>
                    <a:pt x="588" y="9287"/>
                  </a:lnTo>
                  <a:lnTo>
                    <a:pt x="626" y="9287"/>
                  </a:lnTo>
                  <a:lnTo>
                    <a:pt x="721" y="9268"/>
                  </a:lnTo>
                  <a:lnTo>
                    <a:pt x="873" y="9193"/>
                  </a:lnTo>
                  <a:lnTo>
                    <a:pt x="1024" y="9136"/>
                  </a:lnTo>
                  <a:lnTo>
                    <a:pt x="1024" y="9136"/>
                  </a:lnTo>
                  <a:lnTo>
                    <a:pt x="835" y="9249"/>
                  </a:lnTo>
                  <a:lnTo>
                    <a:pt x="626" y="9363"/>
                  </a:lnTo>
                  <a:lnTo>
                    <a:pt x="588" y="9401"/>
                  </a:lnTo>
                  <a:lnTo>
                    <a:pt x="569" y="9439"/>
                  </a:lnTo>
                  <a:lnTo>
                    <a:pt x="550" y="9477"/>
                  </a:lnTo>
                  <a:lnTo>
                    <a:pt x="569" y="9534"/>
                  </a:lnTo>
                  <a:lnTo>
                    <a:pt x="588" y="9572"/>
                  </a:lnTo>
                  <a:lnTo>
                    <a:pt x="607" y="9610"/>
                  </a:lnTo>
                  <a:lnTo>
                    <a:pt x="645" y="9647"/>
                  </a:lnTo>
                  <a:lnTo>
                    <a:pt x="683" y="9666"/>
                  </a:lnTo>
                  <a:lnTo>
                    <a:pt x="930" y="10538"/>
                  </a:lnTo>
                  <a:lnTo>
                    <a:pt x="949" y="10576"/>
                  </a:lnTo>
                  <a:lnTo>
                    <a:pt x="986" y="10614"/>
                  </a:lnTo>
                  <a:lnTo>
                    <a:pt x="1024" y="10652"/>
                  </a:lnTo>
                  <a:lnTo>
                    <a:pt x="1157" y="10652"/>
                  </a:lnTo>
                  <a:lnTo>
                    <a:pt x="1233" y="10690"/>
                  </a:lnTo>
                  <a:lnTo>
                    <a:pt x="1384" y="10747"/>
                  </a:lnTo>
                  <a:lnTo>
                    <a:pt x="1517" y="10823"/>
                  </a:lnTo>
                  <a:lnTo>
                    <a:pt x="1669" y="10898"/>
                  </a:lnTo>
                  <a:lnTo>
                    <a:pt x="1745" y="10917"/>
                  </a:lnTo>
                  <a:lnTo>
                    <a:pt x="1877" y="10898"/>
                  </a:lnTo>
                  <a:lnTo>
                    <a:pt x="2010" y="10860"/>
                  </a:lnTo>
                  <a:lnTo>
                    <a:pt x="2218" y="10785"/>
                  </a:lnTo>
                  <a:lnTo>
                    <a:pt x="2730" y="10633"/>
                  </a:lnTo>
                  <a:lnTo>
                    <a:pt x="3261" y="10462"/>
                  </a:lnTo>
                  <a:lnTo>
                    <a:pt x="3773" y="10292"/>
                  </a:lnTo>
                  <a:lnTo>
                    <a:pt x="4265" y="10083"/>
                  </a:lnTo>
                  <a:lnTo>
                    <a:pt x="4284" y="10538"/>
                  </a:lnTo>
                  <a:lnTo>
                    <a:pt x="4284" y="10993"/>
                  </a:lnTo>
                  <a:lnTo>
                    <a:pt x="4303" y="11050"/>
                  </a:lnTo>
                  <a:lnTo>
                    <a:pt x="4341" y="11107"/>
                  </a:lnTo>
                  <a:lnTo>
                    <a:pt x="4398" y="11145"/>
                  </a:lnTo>
                  <a:lnTo>
                    <a:pt x="4493" y="11145"/>
                  </a:lnTo>
                  <a:lnTo>
                    <a:pt x="4853" y="11107"/>
                  </a:lnTo>
                  <a:lnTo>
                    <a:pt x="5194" y="11088"/>
                  </a:lnTo>
                  <a:lnTo>
                    <a:pt x="5459" y="11107"/>
                  </a:lnTo>
                  <a:lnTo>
                    <a:pt x="5725" y="11126"/>
                  </a:lnTo>
                  <a:lnTo>
                    <a:pt x="5744" y="11164"/>
                  </a:lnTo>
                  <a:lnTo>
                    <a:pt x="5782" y="11202"/>
                  </a:lnTo>
                  <a:lnTo>
                    <a:pt x="5839" y="11221"/>
                  </a:lnTo>
                  <a:lnTo>
                    <a:pt x="5876" y="11240"/>
                  </a:lnTo>
                  <a:lnTo>
                    <a:pt x="5971" y="11221"/>
                  </a:lnTo>
                  <a:lnTo>
                    <a:pt x="6710" y="10842"/>
                  </a:lnTo>
                  <a:lnTo>
                    <a:pt x="7450" y="10444"/>
                  </a:lnTo>
                  <a:lnTo>
                    <a:pt x="7487" y="10462"/>
                  </a:lnTo>
                  <a:lnTo>
                    <a:pt x="8075" y="10519"/>
                  </a:lnTo>
                  <a:lnTo>
                    <a:pt x="8663" y="10595"/>
                  </a:lnTo>
                  <a:lnTo>
                    <a:pt x="9231" y="10728"/>
                  </a:lnTo>
                  <a:lnTo>
                    <a:pt x="9781" y="10917"/>
                  </a:lnTo>
                  <a:lnTo>
                    <a:pt x="10198" y="11069"/>
                  </a:lnTo>
                  <a:lnTo>
                    <a:pt x="10596" y="11221"/>
                  </a:lnTo>
                  <a:lnTo>
                    <a:pt x="10804" y="11296"/>
                  </a:lnTo>
                  <a:lnTo>
                    <a:pt x="11013" y="11353"/>
                  </a:lnTo>
                  <a:lnTo>
                    <a:pt x="11221" y="11391"/>
                  </a:lnTo>
                  <a:lnTo>
                    <a:pt x="11449" y="11429"/>
                  </a:lnTo>
                  <a:lnTo>
                    <a:pt x="11468" y="11429"/>
                  </a:lnTo>
                  <a:lnTo>
                    <a:pt x="11506" y="11410"/>
                  </a:lnTo>
                  <a:lnTo>
                    <a:pt x="11543" y="11391"/>
                  </a:lnTo>
                  <a:lnTo>
                    <a:pt x="11600" y="11334"/>
                  </a:lnTo>
                  <a:lnTo>
                    <a:pt x="11695" y="11164"/>
                  </a:lnTo>
                  <a:lnTo>
                    <a:pt x="11809" y="10993"/>
                  </a:lnTo>
                  <a:lnTo>
                    <a:pt x="11942" y="10860"/>
                  </a:lnTo>
                  <a:lnTo>
                    <a:pt x="12093" y="10728"/>
                  </a:lnTo>
                  <a:lnTo>
                    <a:pt x="12131" y="10690"/>
                  </a:lnTo>
                  <a:lnTo>
                    <a:pt x="12131" y="10652"/>
                  </a:lnTo>
                  <a:lnTo>
                    <a:pt x="12150" y="10614"/>
                  </a:lnTo>
                  <a:lnTo>
                    <a:pt x="12131" y="10576"/>
                  </a:lnTo>
                  <a:lnTo>
                    <a:pt x="12226" y="10462"/>
                  </a:lnTo>
                  <a:lnTo>
                    <a:pt x="12321" y="10368"/>
                  </a:lnTo>
                  <a:lnTo>
                    <a:pt x="12377" y="10235"/>
                  </a:lnTo>
                  <a:lnTo>
                    <a:pt x="12453" y="10102"/>
                  </a:lnTo>
                  <a:lnTo>
                    <a:pt x="12453" y="10045"/>
                  </a:lnTo>
                  <a:lnTo>
                    <a:pt x="12434" y="9989"/>
                  </a:lnTo>
                  <a:lnTo>
                    <a:pt x="12415" y="9951"/>
                  </a:lnTo>
                  <a:lnTo>
                    <a:pt x="12377" y="9913"/>
                  </a:lnTo>
                  <a:lnTo>
                    <a:pt x="11904" y="9666"/>
                  </a:lnTo>
                  <a:lnTo>
                    <a:pt x="11979" y="9610"/>
                  </a:lnTo>
                  <a:lnTo>
                    <a:pt x="12036" y="9647"/>
                  </a:lnTo>
                  <a:lnTo>
                    <a:pt x="12112" y="9685"/>
                  </a:lnTo>
                  <a:lnTo>
                    <a:pt x="12567" y="9723"/>
                  </a:lnTo>
                  <a:lnTo>
                    <a:pt x="13022" y="9780"/>
                  </a:lnTo>
                  <a:lnTo>
                    <a:pt x="13477" y="9856"/>
                  </a:lnTo>
                  <a:lnTo>
                    <a:pt x="13913" y="9970"/>
                  </a:lnTo>
                  <a:lnTo>
                    <a:pt x="14803" y="10197"/>
                  </a:lnTo>
                  <a:lnTo>
                    <a:pt x="15694" y="10444"/>
                  </a:lnTo>
                  <a:lnTo>
                    <a:pt x="15789" y="10444"/>
                  </a:lnTo>
                  <a:lnTo>
                    <a:pt x="15846" y="10425"/>
                  </a:lnTo>
                  <a:lnTo>
                    <a:pt x="15884" y="10387"/>
                  </a:lnTo>
                  <a:lnTo>
                    <a:pt x="15903" y="10330"/>
                  </a:lnTo>
                  <a:lnTo>
                    <a:pt x="16187" y="9761"/>
                  </a:lnTo>
                  <a:lnTo>
                    <a:pt x="16206" y="9742"/>
                  </a:lnTo>
                  <a:lnTo>
                    <a:pt x="16642" y="9799"/>
                  </a:lnTo>
                  <a:lnTo>
                    <a:pt x="17097" y="9875"/>
                  </a:lnTo>
                  <a:lnTo>
                    <a:pt x="17116" y="9894"/>
                  </a:lnTo>
                  <a:lnTo>
                    <a:pt x="17192" y="9875"/>
                  </a:lnTo>
                  <a:lnTo>
                    <a:pt x="17267" y="9818"/>
                  </a:lnTo>
                  <a:lnTo>
                    <a:pt x="17305" y="9761"/>
                  </a:lnTo>
                  <a:lnTo>
                    <a:pt x="17305" y="9723"/>
                  </a:lnTo>
                  <a:lnTo>
                    <a:pt x="17286" y="9685"/>
                  </a:lnTo>
                  <a:lnTo>
                    <a:pt x="17248" y="9496"/>
                  </a:lnTo>
                  <a:lnTo>
                    <a:pt x="17230" y="9325"/>
                  </a:lnTo>
                  <a:lnTo>
                    <a:pt x="17248" y="9155"/>
                  </a:lnTo>
                  <a:lnTo>
                    <a:pt x="17286" y="8984"/>
                  </a:lnTo>
                  <a:lnTo>
                    <a:pt x="17286" y="8908"/>
                  </a:lnTo>
                  <a:lnTo>
                    <a:pt x="17267" y="8851"/>
                  </a:lnTo>
                  <a:lnTo>
                    <a:pt x="17230" y="8814"/>
                  </a:lnTo>
                  <a:lnTo>
                    <a:pt x="17173" y="8795"/>
                  </a:lnTo>
                  <a:lnTo>
                    <a:pt x="17173" y="8738"/>
                  </a:lnTo>
                  <a:lnTo>
                    <a:pt x="17154" y="8681"/>
                  </a:lnTo>
                  <a:lnTo>
                    <a:pt x="17040" y="8453"/>
                  </a:lnTo>
                  <a:lnTo>
                    <a:pt x="18480" y="8131"/>
                  </a:lnTo>
                  <a:lnTo>
                    <a:pt x="18841" y="8055"/>
                  </a:lnTo>
                  <a:lnTo>
                    <a:pt x="19201" y="7999"/>
                  </a:lnTo>
                  <a:lnTo>
                    <a:pt x="19561" y="7961"/>
                  </a:lnTo>
                  <a:lnTo>
                    <a:pt x="19921" y="7942"/>
                  </a:lnTo>
                  <a:lnTo>
                    <a:pt x="19978" y="7923"/>
                  </a:lnTo>
                  <a:lnTo>
                    <a:pt x="20035" y="7904"/>
                  </a:lnTo>
                  <a:lnTo>
                    <a:pt x="20073" y="7866"/>
                  </a:lnTo>
                  <a:lnTo>
                    <a:pt x="20091" y="7809"/>
                  </a:lnTo>
                  <a:lnTo>
                    <a:pt x="20281" y="7146"/>
                  </a:lnTo>
                  <a:lnTo>
                    <a:pt x="20281" y="7070"/>
                  </a:lnTo>
                  <a:lnTo>
                    <a:pt x="20262" y="7013"/>
                  </a:lnTo>
                  <a:lnTo>
                    <a:pt x="20262" y="5989"/>
                  </a:lnTo>
                  <a:lnTo>
                    <a:pt x="20243" y="5914"/>
                  </a:lnTo>
                  <a:lnTo>
                    <a:pt x="20205" y="5876"/>
                  </a:lnTo>
                  <a:lnTo>
                    <a:pt x="20148" y="5838"/>
                  </a:lnTo>
                  <a:lnTo>
                    <a:pt x="20091" y="5819"/>
                  </a:lnTo>
                  <a:lnTo>
                    <a:pt x="19523" y="5819"/>
                  </a:lnTo>
                  <a:lnTo>
                    <a:pt x="19561" y="5781"/>
                  </a:lnTo>
                  <a:lnTo>
                    <a:pt x="19599" y="5724"/>
                  </a:lnTo>
                  <a:lnTo>
                    <a:pt x="19637" y="5535"/>
                  </a:lnTo>
                  <a:lnTo>
                    <a:pt x="19656" y="5345"/>
                  </a:lnTo>
                  <a:lnTo>
                    <a:pt x="19656" y="5155"/>
                  </a:lnTo>
                  <a:lnTo>
                    <a:pt x="19618" y="4966"/>
                  </a:lnTo>
                  <a:lnTo>
                    <a:pt x="19618" y="4909"/>
                  </a:lnTo>
                  <a:lnTo>
                    <a:pt x="19618" y="4852"/>
                  </a:lnTo>
                  <a:lnTo>
                    <a:pt x="19580" y="4701"/>
                  </a:lnTo>
                  <a:lnTo>
                    <a:pt x="19504" y="4568"/>
                  </a:lnTo>
                  <a:lnTo>
                    <a:pt x="19409" y="4473"/>
                  </a:lnTo>
                  <a:lnTo>
                    <a:pt x="19295" y="4378"/>
                  </a:lnTo>
                  <a:lnTo>
                    <a:pt x="19182" y="4322"/>
                  </a:lnTo>
                  <a:lnTo>
                    <a:pt x="19030" y="4265"/>
                  </a:lnTo>
                  <a:lnTo>
                    <a:pt x="18878" y="4246"/>
                  </a:lnTo>
                  <a:lnTo>
                    <a:pt x="18480" y="4246"/>
                  </a:lnTo>
                  <a:lnTo>
                    <a:pt x="18234" y="4284"/>
                  </a:lnTo>
                  <a:lnTo>
                    <a:pt x="17988" y="4322"/>
                  </a:lnTo>
                  <a:lnTo>
                    <a:pt x="17741" y="4397"/>
                  </a:lnTo>
                  <a:lnTo>
                    <a:pt x="17798" y="4075"/>
                  </a:lnTo>
                  <a:lnTo>
                    <a:pt x="17874" y="3753"/>
                  </a:lnTo>
                  <a:lnTo>
                    <a:pt x="18045" y="3108"/>
                  </a:lnTo>
                  <a:lnTo>
                    <a:pt x="18215" y="2445"/>
                  </a:lnTo>
                  <a:lnTo>
                    <a:pt x="18272" y="2123"/>
                  </a:lnTo>
                  <a:lnTo>
                    <a:pt x="18310" y="1782"/>
                  </a:lnTo>
                  <a:lnTo>
                    <a:pt x="18348" y="1668"/>
                  </a:lnTo>
                  <a:lnTo>
                    <a:pt x="18348" y="1516"/>
                  </a:lnTo>
                  <a:lnTo>
                    <a:pt x="18348" y="1403"/>
                  </a:lnTo>
                  <a:lnTo>
                    <a:pt x="18329" y="1289"/>
                  </a:lnTo>
                  <a:lnTo>
                    <a:pt x="18291" y="1194"/>
                  </a:lnTo>
                  <a:lnTo>
                    <a:pt x="18253" y="1080"/>
                  </a:lnTo>
                  <a:lnTo>
                    <a:pt x="18196" y="986"/>
                  </a:lnTo>
                  <a:lnTo>
                    <a:pt x="18139" y="910"/>
                  </a:lnTo>
                  <a:lnTo>
                    <a:pt x="17988" y="739"/>
                  </a:lnTo>
                  <a:lnTo>
                    <a:pt x="17798" y="607"/>
                  </a:lnTo>
                  <a:lnTo>
                    <a:pt x="17590" y="493"/>
                  </a:lnTo>
                  <a:lnTo>
                    <a:pt x="17362" y="379"/>
                  </a:lnTo>
                  <a:lnTo>
                    <a:pt x="17097" y="303"/>
                  </a:lnTo>
                  <a:lnTo>
                    <a:pt x="16850" y="228"/>
                  </a:lnTo>
                  <a:lnTo>
                    <a:pt x="16585" y="171"/>
                  </a:lnTo>
                  <a:lnTo>
                    <a:pt x="16054" y="95"/>
                  </a:lnTo>
                  <a:lnTo>
                    <a:pt x="15581" y="38"/>
                  </a:lnTo>
                  <a:lnTo>
                    <a:pt x="1518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42025" y="4633863"/>
              <a:ext cx="28450" cy="13300"/>
            </a:xfrm>
            <a:custGeom>
              <a:avLst/>
              <a:gdLst/>
              <a:ahLst/>
              <a:cxnLst/>
              <a:rect l="l" t="t" r="r" b="b"/>
              <a:pathLst>
                <a:path w="1138" h="532" fill="none" extrusionOk="0">
                  <a:moveTo>
                    <a:pt x="19" y="532"/>
                  </a:moveTo>
                  <a:lnTo>
                    <a:pt x="19" y="532"/>
                  </a:lnTo>
                  <a:lnTo>
                    <a:pt x="1" y="1"/>
                  </a:lnTo>
                  <a:lnTo>
                    <a:pt x="1" y="1"/>
                  </a:lnTo>
                  <a:lnTo>
                    <a:pt x="190" y="1"/>
                  </a:lnTo>
                  <a:lnTo>
                    <a:pt x="190" y="1"/>
                  </a:lnTo>
                  <a:lnTo>
                    <a:pt x="569" y="20"/>
                  </a:lnTo>
                  <a:lnTo>
                    <a:pt x="948" y="77"/>
                  </a:lnTo>
                  <a:lnTo>
                    <a:pt x="948" y="77"/>
                  </a:lnTo>
                  <a:lnTo>
                    <a:pt x="1005" y="96"/>
                  </a:lnTo>
                  <a:lnTo>
                    <a:pt x="1062" y="134"/>
                  </a:lnTo>
                  <a:lnTo>
                    <a:pt x="1081" y="172"/>
                  </a:lnTo>
                  <a:lnTo>
                    <a:pt x="1100" y="228"/>
                  </a:lnTo>
                  <a:lnTo>
                    <a:pt x="1138" y="380"/>
                  </a:lnTo>
                  <a:lnTo>
                    <a:pt x="1138" y="532"/>
                  </a:lnTo>
                  <a:lnTo>
                    <a:pt x="1138" y="532"/>
                  </a:lnTo>
                  <a:lnTo>
                    <a:pt x="853" y="494"/>
                  </a:lnTo>
                  <a:lnTo>
                    <a:pt x="588" y="494"/>
                  </a:lnTo>
                  <a:lnTo>
                    <a:pt x="588" y="494"/>
                  </a:lnTo>
                  <a:lnTo>
                    <a:pt x="304" y="494"/>
                  </a:lnTo>
                  <a:lnTo>
                    <a:pt x="19" y="53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58625" y="4622038"/>
              <a:ext cx="93375" cy="31750"/>
            </a:xfrm>
            <a:custGeom>
              <a:avLst/>
              <a:gdLst/>
              <a:ahLst/>
              <a:cxnLst/>
              <a:rect l="l" t="t" r="r" b="b"/>
              <a:pathLst>
                <a:path w="3735" h="1270" fill="none" extrusionOk="0">
                  <a:moveTo>
                    <a:pt x="3241" y="1270"/>
                  </a:moveTo>
                  <a:lnTo>
                    <a:pt x="3241" y="1270"/>
                  </a:lnTo>
                  <a:lnTo>
                    <a:pt x="3090" y="1251"/>
                  </a:lnTo>
                  <a:lnTo>
                    <a:pt x="2900" y="1213"/>
                  </a:lnTo>
                  <a:lnTo>
                    <a:pt x="2711" y="1137"/>
                  </a:lnTo>
                  <a:lnTo>
                    <a:pt x="2521" y="1061"/>
                  </a:lnTo>
                  <a:lnTo>
                    <a:pt x="1934" y="796"/>
                  </a:lnTo>
                  <a:lnTo>
                    <a:pt x="1934" y="796"/>
                  </a:lnTo>
                  <a:lnTo>
                    <a:pt x="1460" y="626"/>
                  </a:lnTo>
                  <a:lnTo>
                    <a:pt x="986" y="512"/>
                  </a:lnTo>
                  <a:lnTo>
                    <a:pt x="493" y="417"/>
                  </a:lnTo>
                  <a:lnTo>
                    <a:pt x="0" y="360"/>
                  </a:lnTo>
                  <a:lnTo>
                    <a:pt x="0" y="360"/>
                  </a:lnTo>
                  <a:lnTo>
                    <a:pt x="588" y="0"/>
                  </a:lnTo>
                  <a:lnTo>
                    <a:pt x="588" y="0"/>
                  </a:lnTo>
                  <a:lnTo>
                    <a:pt x="664" y="38"/>
                  </a:lnTo>
                  <a:lnTo>
                    <a:pt x="664" y="38"/>
                  </a:lnTo>
                  <a:lnTo>
                    <a:pt x="1043" y="95"/>
                  </a:lnTo>
                  <a:lnTo>
                    <a:pt x="1441" y="171"/>
                  </a:lnTo>
                  <a:lnTo>
                    <a:pt x="1839" y="265"/>
                  </a:lnTo>
                  <a:lnTo>
                    <a:pt x="2218" y="360"/>
                  </a:lnTo>
                  <a:lnTo>
                    <a:pt x="2597" y="474"/>
                  </a:lnTo>
                  <a:lnTo>
                    <a:pt x="2976" y="588"/>
                  </a:lnTo>
                  <a:lnTo>
                    <a:pt x="3355" y="720"/>
                  </a:lnTo>
                  <a:lnTo>
                    <a:pt x="3734" y="853"/>
                  </a:lnTo>
                  <a:lnTo>
                    <a:pt x="3734" y="853"/>
                  </a:lnTo>
                  <a:lnTo>
                    <a:pt x="3583" y="1005"/>
                  </a:lnTo>
                  <a:lnTo>
                    <a:pt x="3469" y="1175"/>
                  </a:lnTo>
                  <a:lnTo>
                    <a:pt x="3469" y="1175"/>
                  </a:lnTo>
                  <a:lnTo>
                    <a:pt x="3431" y="1232"/>
                  </a:lnTo>
                  <a:lnTo>
                    <a:pt x="3374" y="1251"/>
                  </a:lnTo>
                  <a:lnTo>
                    <a:pt x="3317" y="1270"/>
                  </a:lnTo>
                  <a:lnTo>
                    <a:pt x="3241" y="127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34000" y="4605913"/>
              <a:ext cx="78225" cy="30350"/>
            </a:xfrm>
            <a:custGeom>
              <a:avLst/>
              <a:gdLst/>
              <a:ahLst/>
              <a:cxnLst/>
              <a:rect l="l" t="t" r="r" b="b"/>
              <a:pathLst>
                <a:path w="3129" h="1214" fill="none" extrusionOk="0">
                  <a:moveTo>
                    <a:pt x="2901" y="1214"/>
                  </a:moveTo>
                  <a:lnTo>
                    <a:pt x="2901" y="1214"/>
                  </a:lnTo>
                  <a:lnTo>
                    <a:pt x="2200" y="948"/>
                  </a:lnTo>
                  <a:lnTo>
                    <a:pt x="1479" y="721"/>
                  </a:lnTo>
                  <a:lnTo>
                    <a:pt x="740" y="531"/>
                  </a:lnTo>
                  <a:lnTo>
                    <a:pt x="1" y="399"/>
                  </a:lnTo>
                  <a:lnTo>
                    <a:pt x="1" y="399"/>
                  </a:lnTo>
                  <a:lnTo>
                    <a:pt x="570" y="1"/>
                  </a:lnTo>
                  <a:lnTo>
                    <a:pt x="570" y="1"/>
                  </a:lnTo>
                  <a:lnTo>
                    <a:pt x="911" y="76"/>
                  </a:lnTo>
                  <a:lnTo>
                    <a:pt x="1233" y="171"/>
                  </a:lnTo>
                  <a:lnTo>
                    <a:pt x="1555" y="266"/>
                  </a:lnTo>
                  <a:lnTo>
                    <a:pt x="1877" y="380"/>
                  </a:lnTo>
                  <a:lnTo>
                    <a:pt x="2200" y="512"/>
                  </a:lnTo>
                  <a:lnTo>
                    <a:pt x="2503" y="645"/>
                  </a:lnTo>
                  <a:lnTo>
                    <a:pt x="2825" y="797"/>
                  </a:lnTo>
                  <a:lnTo>
                    <a:pt x="3128" y="948"/>
                  </a:lnTo>
                  <a:lnTo>
                    <a:pt x="3128" y="948"/>
                  </a:lnTo>
                  <a:lnTo>
                    <a:pt x="2901" y="121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51575" y="4600238"/>
              <a:ext cx="18525" cy="14700"/>
            </a:xfrm>
            <a:custGeom>
              <a:avLst/>
              <a:gdLst/>
              <a:ahLst/>
              <a:cxnLst/>
              <a:rect l="l" t="t" r="r" b="b"/>
              <a:pathLst>
                <a:path w="741" h="588" fill="none" extrusionOk="0">
                  <a:moveTo>
                    <a:pt x="134" y="76"/>
                  </a:moveTo>
                  <a:lnTo>
                    <a:pt x="134" y="76"/>
                  </a:lnTo>
                  <a:lnTo>
                    <a:pt x="285" y="57"/>
                  </a:lnTo>
                  <a:lnTo>
                    <a:pt x="437" y="38"/>
                  </a:lnTo>
                  <a:lnTo>
                    <a:pt x="740" y="0"/>
                  </a:lnTo>
                  <a:lnTo>
                    <a:pt x="740" y="0"/>
                  </a:lnTo>
                  <a:lnTo>
                    <a:pt x="702" y="152"/>
                  </a:lnTo>
                  <a:lnTo>
                    <a:pt x="683" y="303"/>
                  </a:lnTo>
                  <a:lnTo>
                    <a:pt x="683" y="436"/>
                  </a:lnTo>
                  <a:lnTo>
                    <a:pt x="702" y="588"/>
                  </a:lnTo>
                  <a:lnTo>
                    <a:pt x="702" y="588"/>
                  </a:lnTo>
                  <a:lnTo>
                    <a:pt x="1" y="474"/>
                  </a:lnTo>
                  <a:lnTo>
                    <a:pt x="1" y="474"/>
                  </a:lnTo>
                  <a:lnTo>
                    <a:pt x="58" y="285"/>
                  </a:lnTo>
                  <a:lnTo>
                    <a:pt x="115" y="76"/>
                  </a:lnTo>
                  <a:lnTo>
                    <a:pt x="115" y="76"/>
                  </a:lnTo>
                  <a:lnTo>
                    <a:pt x="134" y="76"/>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49175" y="4596438"/>
              <a:ext cx="85800" cy="32725"/>
            </a:xfrm>
            <a:custGeom>
              <a:avLst/>
              <a:gdLst/>
              <a:ahLst/>
              <a:cxnLst/>
              <a:rect l="l" t="t" r="r" b="b"/>
              <a:pathLst>
                <a:path w="3432" h="1309" fill="none" extrusionOk="0">
                  <a:moveTo>
                    <a:pt x="1233" y="285"/>
                  </a:moveTo>
                  <a:lnTo>
                    <a:pt x="1233" y="285"/>
                  </a:lnTo>
                  <a:lnTo>
                    <a:pt x="1308" y="285"/>
                  </a:lnTo>
                  <a:lnTo>
                    <a:pt x="1346" y="247"/>
                  </a:lnTo>
                  <a:lnTo>
                    <a:pt x="1365" y="228"/>
                  </a:lnTo>
                  <a:lnTo>
                    <a:pt x="1365" y="228"/>
                  </a:lnTo>
                  <a:lnTo>
                    <a:pt x="1972" y="114"/>
                  </a:lnTo>
                  <a:lnTo>
                    <a:pt x="2597" y="1"/>
                  </a:lnTo>
                  <a:lnTo>
                    <a:pt x="2597" y="1"/>
                  </a:lnTo>
                  <a:lnTo>
                    <a:pt x="2825" y="228"/>
                  </a:lnTo>
                  <a:lnTo>
                    <a:pt x="3033" y="455"/>
                  </a:lnTo>
                  <a:lnTo>
                    <a:pt x="3223" y="702"/>
                  </a:lnTo>
                  <a:lnTo>
                    <a:pt x="3374" y="986"/>
                  </a:lnTo>
                  <a:lnTo>
                    <a:pt x="3374" y="986"/>
                  </a:lnTo>
                  <a:lnTo>
                    <a:pt x="3412" y="1024"/>
                  </a:lnTo>
                  <a:lnTo>
                    <a:pt x="3431" y="1043"/>
                  </a:lnTo>
                  <a:lnTo>
                    <a:pt x="3431" y="1043"/>
                  </a:lnTo>
                  <a:lnTo>
                    <a:pt x="3374" y="1176"/>
                  </a:lnTo>
                  <a:lnTo>
                    <a:pt x="3317" y="1308"/>
                  </a:lnTo>
                  <a:lnTo>
                    <a:pt x="3317" y="1308"/>
                  </a:lnTo>
                  <a:lnTo>
                    <a:pt x="2502" y="1081"/>
                  </a:lnTo>
                  <a:lnTo>
                    <a:pt x="1668" y="872"/>
                  </a:lnTo>
                  <a:lnTo>
                    <a:pt x="1270" y="778"/>
                  </a:lnTo>
                  <a:lnTo>
                    <a:pt x="853" y="702"/>
                  </a:lnTo>
                  <a:lnTo>
                    <a:pt x="437" y="645"/>
                  </a:lnTo>
                  <a:lnTo>
                    <a:pt x="1" y="588"/>
                  </a:lnTo>
                  <a:lnTo>
                    <a:pt x="1" y="588"/>
                  </a:lnTo>
                  <a:lnTo>
                    <a:pt x="437" y="342"/>
                  </a:lnTo>
                  <a:lnTo>
                    <a:pt x="872" y="133"/>
                  </a:lnTo>
                  <a:lnTo>
                    <a:pt x="872" y="133"/>
                  </a:lnTo>
                  <a:lnTo>
                    <a:pt x="910" y="152"/>
                  </a:lnTo>
                  <a:lnTo>
                    <a:pt x="910" y="152"/>
                  </a:lnTo>
                  <a:lnTo>
                    <a:pt x="929" y="209"/>
                  </a:lnTo>
                  <a:lnTo>
                    <a:pt x="948" y="247"/>
                  </a:lnTo>
                  <a:lnTo>
                    <a:pt x="1005" y="285"/>
                  </a:lnTo>
                  <a:lnTo>
                    <a:pt x="1062" y="285"/>
                  </a:lnTo>
                  <a:lnTo>
                    <a:pt x="1062" y="285"/>
                  </a:lnTo>
                  <a:lnTo>
                    <a:pt x="1100" y="285"/>
                  </a:lnTo>
                  <a:lnTo>
                    <a:pt x="1100" y="285"/>
                  </a:lnTo>
                  <a:lnTo>
                    <a:pt x="1157" y="266"/>
                  </a:lnTo>
                  <a:lnTo>
                    <a:pt x="1157" y="266"/>
                  </a:lnTo>
                  <a:lnTo>
                    <a:pt x="1233" y="28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06025" y="4583163"/>
              <a:ext cx="84375" cy="64000"/>
            </a:xfrm>
            <a:custGeom>
              <a:avLst/>
              <a:gdLst/>
              <a:ahLst/>
              <a:cxnLst/>
              <a:rect l="l" t="t" r="r" b="b"/>
              <a:pathLst>
                <a:path w="3375" h="2560" fill="none" extrusionOk="0">
                  <a:moveTo>
                    <a:pt x="1" y="2560"/>
                  </a:moveTo>
                  <a:lnTo>
                    <a:pt x="1" y="2560"/>
                  </a:lnTo>
                  <a:lnTo>
                    <a:pt x="1" y="2162"/>
                  </a:lnTo>
                  <a:lnTo>
                    <a:pt x="1" y="2162"/>
                  </a:lnTo>
                  <a:lnTo>
                    <a:pt x="39" y="2162"/>
                  </a:lnTo>
                  <a:lnTo>
                    <a:pt x="77" y="2143"/>
                  </a:lnTo>
                  <a:lnTo>
                    <a:pt x="77" y="2143"/>
                  </a:lnTo>
                  <a:lnTo>
                    <a:pt x="513" y="1896"/>
                  </a:lnTo>
                  <a:lnTo>
                    <a:pt x="930" y="1631"/>
                  </a:lnTo>
                  <a:lnTo>
                    <a:pt x="1347" y="1347"/>
                  </a:lnTo>
                  <a:lnTo>
                    <a:pt x="1745" y="1062"/>
                  </a:lnTo>
                  <a:lnTo>
                    <a:pt x="1745" y="1062"/>
                  </a:lnTo>
                  <a:lnTo>
                    <a:pt x="2105" y="797"/>
                  </a:lnTo>
                  <a:lnTo>
                    <a:pt x="2446" y="513"/>
                  </a:lnTo>
                  <a:lnTo>
                    <a:pt x="2446" y="513"/>
                  </a:lnTo>
                  <a:lnTo>
                    <a:pt x="2598" y="380"/>
                  </a:lnTo>
                  <a:lnTo>
                    <a:pt x="2768" y="209"/>
                  </a:lnTo>
                  <a:lnTo>
                    <a:pt x="2863" y="134"/>
                  </a:lnTo>
                  <a:lnTo>
                    <a:pt x="2939" y="58"/>
                  </a:lnTo>
                  <a:lnTo>
                    <a:pt x="3034" y="20"/>
                  </a:lnTo>
                  <a:lnTo>
                    <a:pt x="3109" y="1"/>
                  </a:lnTo>
                  <a:lnTo>
                    <a:pt x="3109" y="1"/>
                  </a:lnTo>
                  <a:lnTo>
                    <a:pt x="3166" y="1"/>
                  </a:lnTo>
                  <a:lnTo>
                    <a:pt x="3242" y="39"/>
                  </a:lnTo>
                  <a:lnTo>
                    <a:pt x="3280" y="96"/>
                  </a:lnTo>
                  <a:lnTo>
                    <a:pt x="3337" y="153"/>
                  </a:lnTo>
                  <a:lnTo>
                    <a:pt x="3337" y="153"/>
                  </a:lnTo>
                  <a:lnTo>
                    <a:pt x="3375" y="228"/>
                  </a:lnTo>
                  <a:lnTo>
                    <a:pt x="3375" y="285"/>
                  </a:lnTo>
                  <a:lnTo>
                    <a:pt x="3375" y="361"/>
                  </a:lnTo>
                  <a:lnTo>
                    <a:pt x="3337" y="437"/>
                  </a:lnTo>
                  <a:lnTo>
                    <a:pt x="3261" y="588"/>
                  </a:lnTo>
                  <a:lnTo>
                    <a:pt x="3109" y="740"/>
                  </a:lnTo>
                  <a:lnTo>
                    <a:pt x="2920" y="911"/>
                  </a:lnTo>
                  <a:lnTo>
                    <a:pt x="2692" y="1081"/>
                  </a:lnTo>
                  <a:lnTo>
                    <a:pt x="2446" y="1252"/>
                  </a:lnTo>
                  <a:lnTo>
                    <a:pt x="2162" y="1441"/>
                  </a:lnTo>
                  <a:lnTo>
                    <a:pt x="1574" y="1783"/>
                  </a:lnTo>
                  <a:lnTo>
                    <a:pt x="987" y="2086"/>
                  </a:lnTo>
                  <a:lnTo>
                    <a:pt x="437" y="2370"/>
                  </a:lnTo>
                  <a:lnTo>
                    <a:pt x="1" y="256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432525" y="4581763"/>
              <a:ext cx="138850" cy="58775"/>
            </a:xfrm>
            <a:custGeom>
              <a:avLst/>
              <a:gdLst/>
              <a:ahLst/>
              <a:cxnLst/>
              <a:rect l="l" t="t" r="r" b="b"/>
              <a:pathLst>
                <a:path w="5554" h="2351" fill="none" extrusionOk="0">
                  <a:moveTo>
                    <a:pt x="778" y="2350"/>
                  </a:moveTo>
                  <a:lnTo>
                    <a:pt x="778" y="2350"/>
                  </a:lnTo>
                  <a:lnTo>
                    <a:pt x="683" y="2331"/>
                  </a:lnTo>
                  <a:lnTo>
                    <a:pt x="607" y="2331"/>
                  </a:lnTo>
                  <a:lnTo>
                    <a:pt x="531" y="2293"/>
                  </a:lnTo>
                  <a:lnTo>
                    <a:pt x="455" y="2256"/>
                  </a:lnTo>
                  <a:lnTo>
                    <a:pt x="342" y="2161"/>
                  </a:lnTo>
                  <a:lnTo>
                    <a:pt x="247" y="2028"/>
                  </a:lnTo>
                  <a:lnTo>
                    <a:pt x="171" y="1876"/>
                  </a:lnTo>
                  <a:lnTo>
                    <a:pt x="114" y="1725"/>
                  </a:lnTo>
                  <a:lnTo>
                    <a:pt x="0" y="1346"/>
                  </a:lnTo>
                  <a:lnTo>
                    <a:pt x="0" y="1346"/>
                  </a:lnTo>
                  <a:lnTo>
                    <a:pt x="247" y="1232"/>
                  </a:lnTo>
                  <a:lnTo>
                    <a:pt x="493" y="1137"/>
                  </a:lnTo>
                  <a:lnTo>
                    <a:pt x="740" y="1042"/>
                  </a:lnTo>
                  <a:lnTo>
                    <a:pt x="986" y="967"/>
                  </a:lnTo>
                  <a:lnTo>
                    <a:pt x="2028" y="701"/>
                  </a:lnTo>
                  <a:lnTo>
                    <a:pt x="2028" y="701"/>
                  </a:lnTo>
                  <a:lnTo>
                    <a:pt x="4568" y="0"/>
                  </a:lnTo>
                  <a:lnTo>
                    <a:pt x="4568" y="0"/>
                  </a:lnTo>
                  <a:lnTo>
                    <a:pt x="4625" y="190"/>
                  </a:lnTo>
                  <a:lnTo>
                    <a:pt x="4663" y="360"/>
                  </a:lnTo>
                  <a:lnTo>
                    <a:pt x="4682" y="531"/>
                  </a:lnTo>
                  <a:lnTo>
                    <a:pt x="4701" y="739"/>
                  </a:lnTo>
                  <a:lnTo>
                    <a:pt x="4701" y="739"/>
                  </a:lnTo>
                  <a:lnTo>
                    <a:pt x="4720" y="815"/>
                  </a:lnTo>
                  <a:lnTo>
                    <a:pt x="4758" y="853"/>
                  </a:lnTo>
                  <a:lnTo>
                    <a:pt x="4815" y="891"/>
                  </a:lnTo>
                  <a:lnTo>
                    <a:pt x="4871" y="910"/>
                  </a:lnTo>
                  <a:lnTo>
                    <a:pt x="4871" y="910"/>
                  </a:lnTo>
                  <a:lnTo>
                    <a:pt x="4928" y="891"/>
                  </a:lnTo>
                  <a:lnTo>
                    <a:pt x="4985" y="853"/>
                  </a:lnTo>
                  <a:lnTo>
                    <a:pt x="5023" y="815"/>
                  </a:lnTo>
                  <a:lnTo>
                    <a:pt x="5023" y="739"/>
                  </a:lnTo>
                  <a:lnTo>
                    <a:pt x="5023" y="739"/>
                  </a:lnTo>
                  <a:lnTo>
                    <a:pt x="5023" y="550"/>
                  </a:lnTo>
                  <a:lnTo>
                    <a:pt x="5004" y="379"/>
                  </a:lnTo>
                  <a:lnTo>
                    <a:pt x="4966" y="209"/>
                  </a:lnTo>
                  <a:lnTo>
                    <a:pt x="4928" y="38"/>
                  </a:lnTo>
                  <a:lnTo>
                    <a:pt x="4928" y="38"/>
                  </a:lnTo>
                  <a:lnTo>
                    <a:pt x="5364" y="19"/>
                  </a:lnTo>
                  <a:lnTo>
                    <a:pt x="5364" y="19"/>
                  </a:lnTo>
                  <a:lnTo>
                    <a:pt x="5364" y="19"/>
                  </a:lnTo>
                  <a:lnTo>
                    <a:pt x="5402" y="76"/>
                  </a:lnTo>
                  <a:lnTo>
                    <a:pt x="5459" y="114"/>
                  </a:lnTo>
                  <a:lnTo>
                    <a:pt x="5459" y="114"/>
                  </a:lnTo>
                  <a:lnTo>
                    <a:pt x="5459" y="152"/>
                  </a:lnTo>
                  <a:lnTo>
                    <a:pt x="5459" y="152"/>
                  </a:lnTo>
                  <a:lnTo>
                    <a:pt x="5478" y="474"/>
                  </a:lnTo>
                  <a:lnTo>
                    <a:pt x="5478" y="474"/>
                  </a:lnTo>
                  <a:lnTo>
                    <a:pt x="5497" y="550"/>
                  </a:lnTo>
                  <a:lnTo>
                    <a:pt x="5554" y="607"/>
                  </a:lnTo>
                  <a:lnTo>
                    <a:pt x="5554" y="607"/>
                  </a:lnTo>
                  <a:lnTo>
                    <a:pt x="5099" y="853"/>
                  </a:lnTo>
                  <a:lnTo>
                    <a:pt x="4625" y="1080"/>
                  </a:lnTo>
                  <a:lnTo>
                    <a:pt x="4132" y="1270"/>
                  </a:lnTo>
                  <a:lnTo>
                    <a:pt x="3639" y="1441"/>
                  </a:lnTo>
                  <a:lnTo>
                    <a:pt x="3639" y="1441"/>
                  </a:lnTo>
                  <a:lnTo>
                    <a:pt x="3621" y="1441"/>
                  </a:lnTo>
                  <a:lnTo>
                    <a:pt x="3621" y="1441"/>
                  </a:lnTo>
                  <a:lnTo>
                    <a:pt x="3583" y="1441"/>
                  </a:lnTo>
                  <a:lnTo>
                    <a:pt x="3583" y="1441"/>
                  </a:lnTo>
                  <a:lnTo>
                    <a:pt x="3526" y="1459"/>
                  </a:lnTo>
                  <a:lnTo>
                    <a:pt x="3526" y="1459"/>
                  </a:lnTo>
                  <a:lnTo>
                    <a:pt x="2938" y="1687"/>
                  </a:lnTo>
                  <a:lnTo>
                    <a:pt x="2351" y="1895"/>
                  </a:lnTo>
                  <a:lnTo>
                    <a:pt x="1744" y="2104"/>
                  </a:lnTo>
                  <a:lnTo>
                    <a:pt x="1138" y="2293"/>
                  </a:lnTo>
                  <a:lnTo>
                    <a:pt x="1138" y="2293"/>
                  </a:lnTo>
                  <a:lnTo>
                    <a:pt x="948" y="2331"/>
                  </a:lnTo>
                  <a:lnTo>
                    <a:pt x="778" y="235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76200" y="4581763"/>
              <a:ext cx="19925" cy="29875"/>
            </a:xfrm>
            <a:custGeom>
              <a:avLst/>
              <a:gdLst/>
              <a:ahLst/>
              <a:cxnLst/>
              <a:rect l="l" t="t" r="r" b="b"/>
              <a:pathLst>
                <a:path w="797" h="1195" fill="none" extrusionOk="0">
                  <a:moveTo>
                    <a:pt x="626" y="1194"/>
                  </a:moveTo>
                  <a:lnTo>
                    <a:pt x="626" y="1194"/>
                  </a:lnTo>
                  <a:lnTo>
                    <a:pt x="493" y="986"/>
                  </a:lnTo>
                  <a:lnTo>
                    <a:pt x="342" y="796"/>
                  </a:lnTo>
                  <a:lnTo>
                    <a:pt x="171" y="607"/>
                  </a:lnTo>
                  <a:lnTo>
                    <a:pt x="0" y="436"/>
                  </a:lnTo>
                  <a:lnTo>
                    <a:pt x="0" y="436"/>
                  </a:lnTo>
                  <a:lnTo>
                    <a:pt x="57" y="227"/>
                  </a:lnTo>
                  <a:lnTo>
                    <a:pt x="114" y="0"/>
                  </a:lnTo>
                  <a:lnTo>
                    <a:pt x="114" y="0"/>
                  </a:lnTo>
                  <a:lnTo>
                    <a:pt x="285" y="190"/>
                  </a:lnTo>
                  <a:lnTo>
                    <a:pt x="436" y="398"/>
                  </a:lnTo>
                  <a:lnTo>
                    <a:pt x="607" y="569"/>
                  </a:lnTo>
                  <a:lnTo>
                    <a:pt x="702" y="663"/>
                  </a:lnTo>
                  <a:lnTo>
                    <a:pt x="796" y="739"/>
                  </a:lnTo>
                  <a:lnTo>
                    <a:pt x="796" y="739"/>
                  </a:lnTo>
                  <a:lnTo>
                    <a:pt x="759" y="796"/>
                  </a:lnTo>
                  <a:lnTo>
                    <a:pt x="759" y="796"/>
                  </a:lnTo>
                  <a:lnTo>
                    <a:pt x="740" y="910"/>
                  </a:lnTo>
                  <a:lnTo>
                    <a:pt x="721" y="1005"/>
                  </a:lnTo>
                  <a:lnTo>
                    <a:pt x="626" y="119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287525" y="4579863"/>
              <a:ext cx="18025" cy="12800"/>
            </a:xfrm>
            <a:custGeom>
              <a:avLst/>
              <a:gdLst/>
              <a:ahLst/>
              <a:cxnLst/>
              <a:rect l="l" t="t" r="r" b="b"/>
              <a:pathLst>
                <a:path w="721" h="512" fill="none" extrusionOk="0">
                  <a:moveTo>
                    <a:pt x="0" y="512"/>
                  </a:moveTo>
                  <a:lnTo>
                    <a:pt x="0" y="512"/>
                  </a:lnTo>
                  <a:lnTo>
                    <a:pt x="0" y="341"/>
                  </a:lnTo>
                  <a:lnTo>
                    <a:pt x="0" y="152"/>
                  </a:lnTo>
                  <a:lnTo>
                    <a:pt x="0" y="152"/>
                  </a:lnTo>
                  <a:lnTo>
                    <a:pt x="720" y="0"/>
                  </a:lnTo>
                  <a:lnTo>
                    <a:pt x="720" y="0"/>
                  </a:lnTo>
                  <a:lnTo>
                    <a:pt x="645" y="57"/>
                  </a:lnTo>
                  <a:lnTo>
                    <a:pt x="645" y="57"/>
                  </a:lnTo>
                  <a:lnTo>
                    <a:pt x="322" y="303"/>
                  </a:lnTo>
                  <a:lnTo>
                    <a:pt x="0" y="51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39650" y="4577488"/>
              <a:ext cx="103800" cy="52625"/>
            </a:xfrm>
            <a:custGeom>
              <a:avLst/>
              <a:gdLst/>
              <a:ahLst/>
              <a:cxnLst/>
              <a:rect l="l" t="t" r="r" b="b"/>
              <a:pathLst>
                <a:path w="4152" h="2105" fill="none" extrusionOk="0">
                  <a:moveTo>
                    <a:pt x="0" y="1934"/>
                  </a:moveTo>
                  <a:lnTo>
                    <a:pt x="19" y="1934"/>
                  </a:lnTo>
                  <a:lnTo>
                    <a:pt x="19" y="1934"/>
                  </a:lnTo>
                  <a:lnTo>
                    <a:pt x="531" y="1744"/>
                  </a:lnTo>
                  <a:lnTo>
                    <a:pt x="1043" y="1536"/>
                  </a:lnTo>
                  <a:lnTo>
                    <a:pt x="1554" y="1308"/>
                  </a:lnTo>
                  <a:lnTo>
                    <a:pt x="2028" y="1024"/>
                  </a:lnTo>
                  <a:lnTo>
                    <a:pt x="2028" y="1024"/>
                  </a:lnTo>
                  <a:lnTo>
                    <a:pt x="2407" y="797"/>
                  </a:lnTo>
                  <a:lnTo>
                    <a:pt x="2749" y="550"/>
                  </a:lnTo>
                  <a:lnTo>
                    <a:pt x="2749" y="550"/>
                  </a:lnTo>
                  <a:lnTo>
                    <a:pt x="3071" y="323"/>
                  </a:lnTo>
                  <a:lnTo>
                    <a:pt x="3241" y="228"/>
                  </a:lnTo>
                  <a:lnTo>
                    <a:pt x="3393" y="152"/>
                  </a:lnTo>
                  <a:lnTo>
                    <a:pt x="3564" y="76"/>
                  </a:lnTo>
                  <a:lnTo>
                    <a:pt x="3734" y="38"/>
                  </a:lnTo>
                  <a:lnTo>
                    <a:pt x="3905" y="19"/>
                  </a:lnTo>
                  <a:lnTo>
                    <a:pt x="4094" y="0"/>
                  </a:lnTo>
                  <a:lnTo>
                    <a:pt x="4094" y="0"/>
                  </a:lnTo>
                  <a:lnTo>
                    <a:pt x="4151" y="0"/>
                  </a:lnTo>
                  <a:lnTo>
                    <a:pt x="4151" y="0"/>
                  </a:lnTo>
                  <a:lnTo>
                    <a:pt x="3469" y="588"/>
                  </a:lnTo>
                  <a:lnTo>
                    <a:pt x="2749" y="1119"/>
                  </a:lnTo>
                  <a:lnTo>
                    <a:pt x="2028" y="1612"/>
                  </a:lnTo>
                  <a:lnTo>
                    <a:pt x="1270" y="2085"/>
                  </a:lnTo>
                  <a:lnTo>
                    <a:pt x="1251" y="2104"/>
                  </a:lnTo>
                  <a:lnTo>
                    <a:pt x="1251" y="2104"/>
                  </a:lnTo>
                  <a:lnTo>
                    <a:pt x="1232" y="2085"/>
                  </a:lnTo>
                  <a:lnTo>
                    <a:pt x="1232" y="2085"/>
                  </a:lnTo>
                  <a:lnTo>
                    <a:pt x="948" y="2010"/>
                  </a:lnTo>
                  <a:lnTo>
                    <a:pt x="645" y="1972"/>
                  </a:lnTo>
                  <a:lnTo>
                    <a:pt x="360" y="1934"/>
                  </a:lnTo>
                  <a:lnTo>
                    <a:pt x="76" y="1934"/>
                  </a:lnTo>
                  <a:lnTo>
                    <a:pt x="76" y="1934"/>
                  </a:lnTo>
                  <a:lnTo>
                    <a:pt x="0" y="193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442950" y="4575588"/>
              <a:ext cx="24675" cy="23725"/>
            </a:xfrm>
            <a:custGeom>
              <a:avLst/>
              <a:gdLst/>
              <a:ahLst/>
              <a:cxnLst/>
              <a:rect l="l" t="t" r="r" b="b"/>
              <a:pathLst>
                <a:path w="987" h="949" fill="none" extrusionOk="0">
                  <a:moveTo>
                    <a:pt x="190" y="948"/>
                  </a:moveTo>
                  <a:lnTo>
                    <a:pt x="190" y="948"/>
                  </a:lnTo>
                  <a:lnTo>
                    <a:pt x="114" y="474"/>
                  </a:lnTo>
                  <a:lnTo>
                    <a:pt x="0" y="1"/>
                  </a:lnTo>
                  <a:lnTo>
                    <a:pt x="0" y="1"/>
                  </a:lnTo>
                  <a:lnTo>
                    <a:pt x="626" y="171"/>
                  </a:lnTo>
                  <a:lnTo>
                    <a:pt x="626" y="171"/>
                  </a:lnTo>
                  <a:lnTo>
                    <a:pt x="664" y="171"/>
                  </a:lnTo>
                  <a:lnTo>
                    <a:pt x="664" y="171"/>
                  </a:lnTo>
                  <a:lnTo>
                    <a:pt x="740" y="152"/>
                  </a:lnTo>
                  <a:lnTo>
                    <a:pt x="796" y="114"/>
                  </a:lnTo>
                  <a:lnTo>
                    <a:pt x="796" y="114"/>
                  </a:lnTo>
                  <a:lnTo>
                    <a:pt x="872" y="266"/>
                  </a:lnTo>
                  <a:lnTo>
                    <a:pt x="929" y="418"/>
                  </a:lnTo>
                  <a:lnTo>
                    <a:pt x="967" y="588"/>
                  </a:lnTo>
                  <a:lnTo>
                    <a:pt x="986" y="778"/>
                  </a:lnTo>
                  <a:lnTo>
                    <a:pt x="986" y="778"/>
                  </a:lnTo>
                  <a:lnTo>
                    <a:pt x="778" y="797"/>
                  </a:lnTo>
                  <a:lnTo>
                    <a:pt x="569" y="816"/>
                  </a:lnTo>
                  <a:lnTo>
                    <a:pt x="380" y="873"/>
                  </a:lnTo>
                  <a:lnTo>
                    <a:pt x="190" y="94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216450" y="4571813"/>
              <a:ext cx="79625" cy="43600"/>
            </a:xfrm>
            <a:custGeom>
              <a:avLst/>
              <a:gdLst/>
              <a:ahLst/>
              <a:cxnLst/>
              <a:rect l="l" t="t" r="r" b="b"/>
              <a:pathLst>
                <a:path w="3185" h="1744" fill="none" extrusionOk="0">
                  <a:moveTo>
                    <a:pt x="171" y="815"/>
                  </a:moveTo>
                  <a:lnTo>
                    <a:pt x="171" y="815"/>
                  </a:lnTo>
                  <a:lnTo>
                    <a:pt x="95" y="607"/>
                  </a:lnTo>
                  <a:lnTo>
                    <a:pt x="0" y="398"/>
                  </a:lnTo>
                  <a:lnTo>
                    <a:pt x="0" y="398"/>
                  </a:lnTo>
                  <a:lnTo>
                    <a:pt x="190" y="322"/>
                  </a:lnTo>
                  <a:lnTo>
                    <a:pt x="190" y="322"/>
                  </a:lnTo>
                  <a:lnTo>
                    <a:pt x="796" y="114"/>
                  </a:lnTo>
                  <a:lnTo>
                    <a:pt x="796" y="114"/>
                  </a:lnTo>
                  <a:lnTo>
                    <a:pt x="834" y="95"/>
                  </a:lnTo>
                  <a:lnTo>
                    <a:pt x="872" y="57"/>
                  </a:lnTo>
                  <a:lnTo>
                    <a:pt x="910" y="0"/>
                  </a:lnTo>
                  <a:lnTo>
                    <a:pt x="910" y="0"/>
                  </a:lnTo>
                  <a:lnTo>
                    <a:pt x="1479" y="209"/>
                  </a:lnTo>
                  <a:lnTo>
                    <a:pt x="2047" y="436"/>
                  </a:lnTo>
                  <a:lnTo>
                    <a:pt x="2616" y="663"/>
                  </a:lnTo>
                  <a:lnTo>
                    <a:pt x="3184" y="929"/>
                  </a:lnTo>
                  <a:lnTo>
                    <a:pt x="3184" y="929"/>
                  </a:lnTo>
                  <a:lnTo>
                    <a:pt x="2900" y="1080"/>
                  </a:lnTo>
                  <a:lnTo>
                    <a:pt x="2635" y="1232"/>
                  </a:lnTo>
                  <a:lnTo>
                    <a:pt x="2369" y="1403"/>
                  </a:lnTo>
                  <a:lnTo>
                    <a:pt x="2104" y="1592"/>
                  </a:lnTo>
                  <a:lnTo>
                    <a:pt x="2104" y="1592"/>
                  </a:lnTo>
                  <a:lnTo>
                    <a:pt x="2066" y="1630"/>
                  </a:lnTo>
                  <a:lnTo>
                    <a:pt x="2047" y="1668"/>
                  </a:lnTo>
                  <a:lnTo>
                    <a:pt x="2028" y="1706"/>
                  </a:lnTo>
                  <a:lnTo>
                    <a:pt x="2028" y="1744"/>
                  </a:lnTo>
                  <a:lnTo>
                    <a:pt x="2028" y="1744"/>
                  </a:lnTo>
                  <a:lnTo>
                    <a:pt x="1611" y="1554"/>
                  </a:lnTo>
                  <a:lnTo>
                    <a:pt x="1175" y="1403"/>
                  </a:lnTo>
                  <a:lnTo>
                    <a:pt x="739" y="1251"/>
                  </a:lnTo>
                  <a:lnTo>
                    <a:pt x="284" y="1118"/>
                  </a:lnTo>
                  <a:lnTo>
                    <a:pt x="284" y="1118"/>
                  </a:lnTo>
                  <a:lnTo>
                    <a:pt x="607" y="986"/>
                  </a:lnTo>
                  <a:lnTo>
                    <a:pt x="948" y="872"/>
                  </a:lnTo>
                  <a:lnTo>
                    <a:pt x="1289" y="758"/>
                  </a:lnTo>
                  <a:lnTo>
                    <a:pt x="1649" y="663"/>
                  </a:lnTo>
                  <a:lnTo>
                    <a:pt x="1649" y="663"/>
                  </a:lnTo>
                  <a:lnTo>
                    <a:pt x="1706" y="625"/>
                  </a:lnTo>
                  <a:lnTo>
                    <a:pt x="1744" y="588"/>
                  </a:lnTo>
                  <a:lnTo>
                    <a:pt x="1763" y="531"/>
                  </a:lnTo>
                  <a:lnTo>
                    <a:pt x="1763" y="474"/>
                  </a:lnTo>
                  <a:lnTo>
                    <a:pt x="1744" y="436"/>
                  </a:lnTo>
                  <a:lnTo>
                    <a:pt x="1706" y="379"/>
                  </a:lnTo>
                  <a:lnTo>
                    <a:pt x="1668" y="341"/>
                  </a:lnTo>
                  <a:lnTo>
                    <a:pt x="1611" y="341"/>
                  </a:lnTo>
                  <a:lnTo>
                    <a:pt x="1611" y="341"/>
                  </a:lnTo>
                  <a:lnTo>
                    <a:pt x="1554" y="341"/>
                  </a:lnTo>
                  <a:lnTo>
                    <a:pt x="1554" y="341"/>
                  </a:lnTo>
                  <a:lnTo>
                    <a:pt x="1213" y="436"/>
                  </a:lnTo>
                  <a:lnTo>
                    <a:pt x="853" y="550"/>
                  </a:lnTo>
                  <a:lnTo>
                    <a:pt x="512" y="682"/>
                  </a:lnTo>
                  <a:lnTo>
                    <a:pt x="171" y="81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07950" y="4569438"/>
              <a:ext cx="27975" cy="22300"/>
            </a:xfrm>
            <a:custGeom>
              <a:avLst/>
              <a:gdLst/>
              <a:ahLst/>
              <a:cxnLst/>
              <a:rect l="l" t="t" r="r" b="b"/>
              <a:pathLst>
                <a:path w="1119" h="892" fill="none" extrusionOk="0">
                  <a:moveTo>
                    <a:pt x="190" y="891"/>
                  </a:moveTo>
                  <a:lnTo>
                    <a:pt x="190" y="891"/>
                  </a:lnTo>
                  <a:lnTo>
                    <a:pt x="228" y="853"/>
                  </a:lnTo>
                  <a:lnTo>
                    <a:pt x="247" y="796"/>
                  </a:lnTo>
                  <a:lnTo>
                    <a:pt x="266" y="758"/>
                  </a:lnTo>
                  <a:lnTo>
                    <a:pt x="266" y="702"/>
                  </a:lnTo>
                  <a:lnTo>
                    <a:pt x="266" y="702"/>
                  </a:lnTo>
                  <a:lnTo>
                    <a:pt x="152" y="474"/>
                  </a:lnTo>
                  <a:lnTo>
                    <a:pt x="1" y="266"/>
                  </a:lnTo>
                  <a:lnTo>
                    <a:pt x="1" y="266"/>
                  </a:lnTo>
                  <a:lnTo>
                    <a:pt x="19" y="266"/>
                  </a:lnTo>
                  <a:lnTo>
                    <a:pt x="19" y="266"/>
                  </a:lnTo>
                  <a:lnTo>
                    <a:pt x="304" y="152"/>
                  </a:lnTo>
                  <a:lnTo>
                    <a:pt x="569" y="76"/>
                  </a:lnTo>
                  <a:lnTo>
                    <a:pt x="834" y="19"/>
                  </a:lnTo>
                  <a:lnTo>
                    <a:pt x="1119" y="0"/>
                  </a:lnTo>
                  <a:lnTo>
                    <a:pt x="1119" y="0"/>
                  </a:lnTo>
                  <a:lnTo>
                    <a:pt x="1100" y="190"/>
                  </a:lnTo>
                  <a:lnTo>
                    <a:pt x="1062" y="379"/>
                  </a:lnTo>
                  <a:lnTo>
                    <a:pt x="1024" y="569"/>
                  </a:lnTo>
                  <a:lnTo>
                    <a:pt x="967" y="739"/>
                  </a:lnTo>
                  <a:lnTo>
                    <a:pt x="967" y="739"/>
                  </a:lnTo>
                  <a:lnTo>
                    <a:pt x="190" y="89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3025" y="4556163"/>
              <a:ext cx="83875" cy="24675"/>
            </a:xfrm>
            <a:custGeom>
              <a:avLst/>
              <a:gdLst/>
              <a:ahLst/>
              <a:cxnLst/>
              <a:rect l="l" t="t" r="r" b="b"/>
              <a:pathLst>
                <a:path w="3355" h="987" fill="none" extrusionOk="0">
                  <a:moveTo>
                    <a:pt x="303" y="986"/>
                  </a:moveTo>
                  <a:lnTo>
                    <a:pt x="303" y="986"/>
                  </a:lnTo>
                  <a:lnTo>
                    <a:pt x="0" y="455"/>
                  </a:lnTo>
                  <a:lnTo>
                    <a:pt x="0" y="455"/>
                  </a:lnTo>
                  <a:lnTo>
                    <a:pt x="398" y="418"/>
                  </a:lnTo>
                  <a:lnTo>
                    <a:pt x="796" y="342"/>
                  </a:lnTo>
                  <a:lnTo>
                    <a:pt x="1592" y="190"/>
                  </a:lnTo>
                  <a:lnTo>
                    <a:pt x="1990" y="114"/>
                  </a:lnTo>
                  <a:lnTo>
                    <a:pt x="2407" y="57"/>
                  </a:lnTo>
                  <a:lnTo>
                    <a:pt x="2805" y="20"/>
                  </a:lnTo>
                  <a:lnTo>
                    <a:pt x="3203" y="1"/>
                  </a:lnTo>
                  <a:lnTo>
                    <a:pt x="3203" y="1"/>
                  </a:lnTo>
                  <a:lnTo>
                    <a:pt x="3355" y="1"/>
                  </a:lnTo>
                  <a:lnTo>
                    <a:pt x="3355" y="1"/>
                  </a:lnTo>
                  <a:lnTo>
                    <a:pt x="3317" y="190"/>
                  </a:lnTo>
                  <a:lnTo>
                    <a:pt x="3279" y="266"/>
                  </a:lnTo>
                  <a:lnTo>
                    <a:pt x="3241" y="342"/>
                  </a:lnTo>
                  <a:lnTo>
                    <a:pt x="3184" y="380"/>
                  </a:lnTo>
                  <a:lnTo>
                    <a:pt x="3109" y="418"/>
                  </a:lnTo>
                  <a:lnTo>
                    <a:pt x="3014" y="455"/>
                  </a:lnTo>
                  <a:lnTo>
                    <a:pt x="2881" y="474"/>
                  </a:lnTo>
                  <a:lnTo>
                    <a:pt x="2881" y="474"/>
                  </a:lnTo>
                  <a:lnTo>
                    <a:pt x="2521" y="531"/>
                  </a:lnTo>
                  <a:lnTo>
                    <a:pt x="2142" y="607"/>
                  </a:lnTo>
                  <a:lnTo>
                    <a:pt x="2142" y="607"/>
                  </a:lnTo>
                  <a:lnTo>
                    <a:pt x="303" y="986"/>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08850" y="4550488"/>
              <a:ext cx="105200" cy="25125"/>
            </a:xfrm>
            <a:custGeom>
              <a:avLst/>
              <a:gdLst/>
              <a:ahLst/>
              <a:cxnLst/>
              <a:rect l="l" t="t" r="r" b="b"/>
              <a:pathLst>
                <a:path w="4208" h="1005" fill="none" extrusionOk="0">
                  <a:moveTo>
                    <a:pt x="0" y="948"/>
                  </a:moveTo>
                  <a:lnTo>
                    <a:pt x="0" y="948"/>
                  </a:lnTo>
                  <a:lnTo>
                    <a:pt x="1043" y="57"/>
                  </a:lnTo>
                  <a:lnTo>
                    <a:pt x="1043" y="57"/>
                  </a:lnTo>
                  <a:lnTo>
                    <a:pt x="1100" y="0"/>
                  </a:lnTo>
                  <a:lnTo>
                    <a:pt x="1100" y="0"/>
                  </a:lnTo>
                  <a:lnTo>
                    <a:pt x="1896" y="133"/>
                  </a:lnTo>
                  <a:lnTo>
                    <a:pt x="2673" y="303"/>
                  </a:lnTo>
                  <a:lnTo>
                    <a:pt x="3450" y="493"/>
                  </a:lnTo>
                  <a:lnTo>
                    <a:pt x="4208" y="720"/>
                  </a:lnTo>
                  <a:lnTo>
                    <a:pt x="4208" y="720"/>
                  </a:lnTo>
                  <a:lnTo>
                    <a:pt x="3999" y="796"/>
                  </a:lnTo>
                  <a:lnTo>
                    <a:pt x="3810" y="872"/>
                  </a:lnTo>
                  <a:lnTo>
                    <a:pt x="3810" y="872"/>
                  </a:lnTo>
                  <a:lnTo>
                    <a:pt x="3677" y="910"/>
                  </a:lnTo>
                  <a:lnTo>
                    <a:pt x="3677" y="910"/>
                  </a:lnTo>
                  <a:lnTo>
                    <a:pt x="3620" y="872"/>
                  </a:lnTo>
                  <a:lnTo>
                    <a:pt x="3620" y="872"/>
                  </a:lnTo>
                  <a:lnTo>
                    <a:pt x="3545" y="872"/>
                  </a:lnTo>
                  <a:lnTo>
                    <a:pt x="3545" y="872"/>
                  </a:lnTo>
                  <a:lnTo>
                    <a:pt x="3507" y="872"/>
                  </a:lnTo>
                  <a:lnTo>
                    <a:pt x="3469" y="891"/>
                  </a:lnTo>
                  <a:lnTo>
                    <a:pt x="3469" y="891"/>
                  </a:lnTo>
                  <a:lnTo>
                    <a:pt x="3412" y="834"/>
                  </a:lnTo>
                  <a:lnTo>
                    <a:pt x="3412" y="834"/>
                  </a:lnTo>
                  <a:lnTo>
                    <a:pt x="3374" y="796"/>
                  </a:lnTo>
                  <a:lnTo>
                    <a:pt x="3317" y="796"/>
                  </a:lnTo>
                  <a:lnTo>
                    <a:pt x="3317" y="796"/>
                  </a:lnTo>
                  <a:lnTo>
                    <a:pt x="3241" y="815"/>
                  </a:lnTo>
                  <a:lnTo>
                    <a:pt x="3241" y="815"/>
                  </a:lnTo>
                  <a:lnTo>
                    <a:pt x="3203" y="777"/>
                  </a:lnTo>
                  <a:lnTo>
                    <a:pt x="3147" y="777"/>
                  </a:lnTo>
                  <a:lnTo>
                    <a:pt x="3147" y="777"/>
                  </a:lnTo>
                  <a:lnTo>
                    <a:pt x="2862" y="739"/>
                  </a:lnTo>
                  <a:lnTo>
                    <a:pt x="2616" y="739"/>
                  </a:lnTo>
                  <a:lnTo>
                    <a:pt x="2616" y="739"/>
                  </a:lnTo>
                  <a:lnTo>
                    <a:pt x="2369" y="758"/>
                  </a:lnTo>
                  <a:lnTo>
                    <a:pt x="2369" y="758"/>
                  </a:lnTo>
                  <a:lnTo>
                    <a:pt x="2313" y="720"/>
                  </a:lnTo>
                  <a:lnTo>
                    <a:pt x="2256" y="720"/>
                  </a:lnTo>
                  <a:lnTo>
                    <a:pt x="2256" y="720"/>
                  </a:lnTo>
                  <a:lnTo>
                    <a:pt x="2237" y="720"/>
                  </a:lnTo>
                  <a:lnTo>
                    <a:pt x="2237" y="720"/>
                  </a:lnTo>
                  <a:lnTo>
                    <a:pt x="1460" y="853"/>
                  </a:lnTo>
                  <a:lnTo>
                    <a:pt x="702" y="1005"/>
                  </a:lnTo>
                  <a:lnTo>
                    <a:pt x="702" y="1005"/>
                  </a:lnTo>
                  <a:lnTo>
                    <a:pt x="683" y="986"/>
                  </a:lnTo>
                  <a:lnTo>
                    <a:pt x="683" y="986"/>
                  </a:lnTo>
                  <a:lnTo>
                    <a:pt x="588" y="948"/>
                  </a:lnTo>
                  <a:lnTo>
                    <a:pt x="493" y="948"/>
                  </a:lnTo>
                  <a:lnTo>
                    <a:pt x="493" y="948"/>
                  </a:lnTo>
                  <a:lnTo>
                    <a:pt x="341" y="948"/>
                  </a:lnTo>
                  <a:lnTo>
                    <a:pt x="341" y="948"/>
                  </a:lnTo>
                  <a:lnTo>
                    <a:pt x="0" y="94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47225" y="4550013"/>
              <a:ext cx="54500" cy="31300"/>
            </a:xfrm>
            <a:custGeom>
              <a:avLst/>
              <a:gdLst/>
              <a:ahLst/>
              <a:cxnLst/>
              <a:rect l="l" t="t" r="r" b="b"/>
              <a:pathLst>
                <a:path w="2180" h="1252" fill="none" extrusionOk="0">
                  <a:moveTo>
                    <a:pt x="0" y="1251"/>
                  </a:moveTo>
                  <a:lnTo>
                    <a:pt x="0" y="1251"/>
                  </a:lnTo>
                  <a:lnTo>
                    <a:pt x="95" y="1137"/>
                  </a:lnTo>
                  <a:lnTo>
                    <a:pt x="209" y="1024"/>
                  </a:lnTo>
                  <a:lnTo>
                    <a:pt x="436" y="815"/>
                  </a:lnTo>
                  <a:lnTo>
                    <a:pt x="701" y="645"/>
                  </a:lnTo>
                  <a:lnTo>
                    <a:pt x="986" y="474"/>
                  </a:lnTo>
                  <a:lnTo>
                    <a:pt x="1289" y="341"/>
                  </a:lnTo>
                  <a:lnTo>
                    <a:pt x="1592" y="209"/>
                  </a:lnTo>
                  <a:lnTo>
                    <a:pt x="2180" y="0"/>
                  </a:lnTo>
                  <a:lnTo>
                    <a:pt x="2180" y="0"/>
                  </a:lnTo>
                  <a:lnTo>
                    <a:pt x="1251" y="777"/>
                  </a:lnTo>
                  <a:lnTo>
                    <a:pt x="1251" y="777"/>
                  </a:lnTo>
                  <a:lnTo>
                    <a:pt x="1213" y="815"/>
                  </a:lnTo>
                  <a:lnTo>
                    <a:pt x="1194" y="853"/>
                  </a:lnTo>
                  <a:lnTo>
                    <a:pt x="1194" y="929"/>
                  </a:lnTo>
                  <a:lnTo>
                    <a:pt x="1194" y="929"/>
                  </a:lnTo>
                  <a:lnTo>
                    <a:pt x="0" y="125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406475" y="4542888"/>
              <a:ext cx="69700" cy="54050"/>
            </a:xfrm>
            <a:custGeom>
              <a:avLst/>
              <a:gdLst/>
              <a:ahLst/>
              <a:cxnLst/>
              <a:rect l="l" t="t" r="r" b="b"/>
              <a:pathLst>
                <a:path w="2788" h="2162" fill="none" extrusionOk="0">
                  <a:moveTo>
                    <a:pt x="1" y="2162"/>
                  </a:moveTo>
                  <a:lnTo>
                    <a:pt x="1" y="2162"/>
                  </a:lnTo>
                  <a:lnTo>
                    <a:pt x="456" y="1574"/>
                  </a:lnTo>
                  <a:lnTo>
                    <a:pt x="911" y="1005"/>
                  </a:lnTo>
                  <a:lnTo>
                    <a:pt x="911" y="1005"/>
                  </a:lnTo>
                  <a:lnTo>
                    <a:pt x="1157" y="721"/>
                  </a:lnTo>
                  <a:lnTo>
                    <a:pt x="1422" y="418"/>
                  </a:lnTo>
                  <a:lnTo>
                    <a:pt x="1574" y="285"/>
                  </a:lnTo>
                  <a:lnTo>
                    <a:pt x="1726" y="171"/>
                  </a:lnTo>
                  <a:lnTo>
                    <a:pt x="1877" y="58"/>
                  </a:lnTo>
                  <a:lnTo>
                    <a:pt x="2048" y="1"/>
                  </a:lnTo>
                  <a:lnTo>
                    <a:pt x="2048" y="1"/>
                  </a:lnTo>
                  <a:lnTo>
                    <a:pt x="2048" y="1"/>
                  </a:lnTo>
                  <a:lnTo>
                    <a:pt x="2105" y="39"/>
                  </a:lnTo>
                  <a:lnTo>
                    <a:pt x="2162" y="77"/>
                  </a:lnTo>
                  <a:lnTo>
                    <a:pt x="2237" y="96"/>
                  </a:lnTo>
                  <a:lnTo>
                    <a:pt x="2294" y="96"/>
                  </a:lnTo>
                  <a:lnTo>
                    <a:pt x="2294" y="96"/>
                  </a:lnTo>
                  <a:lnTo>
                    <a:pt x="2351" y="96"/>
                  </a:lnTo>
                  <a:lnTo>
                    <a:pt x="2351" y="96"/>
                  </a:lnTo>
                  <a:lnTo>
                    <a:pt x="2579" y="399"/>
                  </a:lnTo>
                  <a:lnTo>
                    <a:pt x="2787" y="702"/>
                  </a:lnTo>
                  <a:lnTo>
                    <a:pt x="2787" y="702"/>
                  </a:lnTo>
                  <a:lnTo>
                    <a:pt x="2541" y="892"/>
                  </a:lnTo>
                  <a:lnTo>
                    <a:pt x="2313" y="1100"/>
                  </a:lnTo>
                  <a:lnTo>
                    <a:pt x="2124" y="1309"/>
                  </a:lnTo>
                  <a:lnTo>
                    <a:pt x="2029" y="1441"/>
                  </a:lnTo>
                  <a:lnTo>
                    <a:pt x="1972" y="1574"/>
                  </a:lnTo>
                  <a:lnTo>
                    <a:pt x="1972" y="1574"/>
                  </a:lnTo>
                  <a:lnTo>
                    <a:pt x="1953" y="1612"/>
                  </a:lnTo>
                  <a:lnTo>
                    <a:pt x="1953" y="1650"/>
                  </a:lnTo>
                  <a:lnTo>
                    <a:pt x="892" y="1934"/>
                  </a:lnTo>
                  <a:lnTo>
                    <a:pt x="892" y="1934"/>
                  </a:lnTo>
                  <a:lnTo>
                    <a:pt x="1" y="216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81375" y="4539588"/>
              <a:ext cx="167775" cy="53550"/>
            </a:xfrm>
            <a:custGeom>
              <a:avLst/>
              <a:gdLst/>
              <a:ahLst/>
              <a:cxnLst/>
              <a:rect l="l" t="t" r="r" b="b"/>
              <a:pathLst>
                <a:path w="6711" h="2142" fill="none" extrusionOk="0">
                  <a:moveTo>
                    <a:pt x="304" y="133"/>
                  </a:moveTo>
                  <a:lnTo>
                    <a:pt x="304" y="133"/>
                  </a:lnTo>
                  <a:lnTo>
                    <a:pt x="342" y="114"/>
                  </a:lnTo>
                  <a:lnTo>
                    <a:pt x="342" y="114"/>
                  </a:lnTo>
                  <a:lnTo>
                    <a:pt x="702" y="76"/>
                  </a:lnTo>
                  <a:lnTo>
                    <a:pt x="1081" y="38"/>
                  </a:lnTo>
                  <a:lnTo>
                    <a:pt x="1441" y="0"/>
                  </a:lnTo>
                  <a:lnTo>
                    <a:pt x="1801" y="0"/>
                  </a:lnTo>
                  <a:lnTo>
                    <a:pt x="1801" y="0"/>
                  </a:lnTo>
                  <a:lnTo>
                    <a:pt x="2370" y="19"/>
                  </a:lnTo>
                  <a:lnTo>
                    <a:pt x="2938" y="76"/>
                  </a:lnTo>
                  <a:lnTo>
                    <a:pt x="3488" y="171"/>
                  </a:lnTo>
                  <a:lnTo>
                    <a:pt x="4057" y="284"/>
                  </a:lnTo>
                  <a:lnTo>
                    <a:pt x="4057" y="284"/>
                  </a:lnTo>
                  <a:lnTo>
                    <a:pt x="4341" y="379"/>
                  </a:lnTo>
                  <a:lnTo>
                    <a:pt x="4758" y="531"/>
                  </a:lnTo>
                  <a:lnTo>
                    <a:pt x="5270" y="739"/>
                  </a:lnTo>
                  <a:lnTo>
                    <a:pt x="5781" y="986"/>
                  </a:lnTo>
                  <a:lnTo>
                    <a:pt x="6028" y="1118"/>
                  </a:lnTo>
                  <a:lnTo>
                    <a:pt x="6255" y="1251"/>
                  </a:lnTo>
                  <a:lnTo>
                    <a:pt x="6426" y="1403"/>
                  </a:lnTo>
                  <a:lnTo>
                    <a:pt x="6577" y="1535"/>
                  </a:lnTo>
                  <a:lnTo>
                    <a:pt x="6634" y="1611"/>
                  </a:lnTo>
                  <a:lnTo>
                    <a:pt x="6672" y="1687"/>
                  </a:lnTo>
                  <a:lnTo>
                    <a:pt x="6691" y="1763"/>
                  </a:lnTo>
                  <a:lnTo>
                    <a:pt x="6710" y="1839"/>
                  </a:lnTo>
                  <a:lnTo>
                    <a:pt x="6691" y="1896"/>
                  </a:lnTo>
                  <a:lnTo>
                    <a:pt x="6672" y="1971"/>
                  </a:lnTo>
                  <a:lnTo>
                    <a:pt x="6615" y="2047"/>
                  </a:lnTo>
                  <a:lnTo>
                    <a:pt x="6558" y="2104"/>
                  </a:lnTo>
                  <a:lnTo>
                    <a:pt x="6558" y="2104"/>
                  </a:lnTo>
                  <a:lnTo>
                    <a:pt x="6521" y="2123"/>
                  </a:lnTo>
                  <a:lnTo>
                    <a:pt x="6464" y="2142"/>
                  </a:lnTo>
                  <a:lnTo>
                    <a:pt x="6464" y="2142"/>
                  </a:lnTo>
                  <a:lnTo>
                    <a:pt x="6445" y="2142"/>
                  </a:lnTo>
                  <a:lnTo>
                    <a:pt x="6445" y="2142"/>
                  </a:lnTo>
                  <a:lnTo>
                    <a:pt x="6426" y="2085"/>
                  </a:lnTo>
                  <a:lnTo>
                    <a:pt x="6407" y="2028"/>
                  </a:lnTo>
                  <a:lnTo>
                    <a:pt x="6369" y="2009"/>
                  </a:lnTo>
                  <a:lnTo>
                    <a:pt x="6312" y="1990"/>
                  </a:lnTo>
                  <a:lnTo>
                    <a:pt x="6312" y="1990"/>
                  </a:lnTo>
                  <a:lnTo>
                    <a:pt x="6255" y="2009"/>
                  </a:lnTo>
                  <a:lnTo>
                    <a:pt x="6255" y="2009"/>
                  </a:lnTo>
                  <a:lnTo>
                    <a:pt x="6141" y="2047"/>
                  </a:lnTo>
                  <a:lnTo>
                    <a:pt x="6141" y="2047"/>
                  </a:lnTo>
                  <a:lnTo>
                    <a:pt x="5800" y="1914"/>
                  </a:lnTo>
                  <a:lnTo>
                    <a:pt x="5478" y="1744"/>
                  </a:lnTo>
                  <a:lnTo>
                    <a:pt x="5023" y="1498"/>
                  </a:lnTo>
                  <a:lnTo>
                    <a:pt x="5023" y="1498"/>
                  </a:lnTo>
                  <a:lnTo>
                    <a:pt x="4322" y="1213"/>
                  </a:lnTo>
                  <a:lnTo>
                    <a:pt x="3602" y="948"/>
                  </a:lnTo>
                  <a:lnTo>
                    <a:pt x="3602" y="948"/>
                  </a:lnTo>
                  <a:lnTo>
                    <a:pt x="3166" y="815"/>
                  </a:lnTo>
                  <a:lnTo>
                    <a:pt x="2711" y="683"/>
                  </a:lnTo>
                  <a:lnTo>
                    <a:pt x="2275" y="550"/>
                  </a:lnTo>
                  <a:lnTo>
                    <a:pt x="1820" y="436"/>
                  </a:lnTo>
                  <a:lnTo>
                    <a:pt x="910" y="247"/>
                  </a:lnTo>
                  <a:lnTo>
                    <a:pt x="1" y="114"/>
                  </a:lnTo>
                  <a:lnTo>
                    <a:pt x="1" y="114"/>
                  </a:lnTo>
                  <a:lnTo>
                    <a:pt x="171" y="57"/>
                  </a:lnTo>
                  <a:lnTo>
                    <a:pt x="171" y="57"/>
                  </a:lnTo>
                  <a:lnTo>
                    <a:pt x="228" y="114"/>
                  </a:lnTo>
                  <a:lnTo>
                    <a:pt x="304" y="133"/>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1525" y="4530588"/>
              <a:ext cx="102375" cy="31275"/>
            </a:xfrm>
            <a:custGeom>
              <a:avLst/>
              <a:gdLst/>
              <a:ahLst/>
              <a:cxnLst/>
              <a:rect l="l" t="t" r="r" b="b"/>
              <a:pathLst>
                <a:path w="4095" h="1251" fill="none" extrusionOk="0">
                  <a:moveTo>
                    <a:pt x="247" y="265"/>
                  </a:moveTo>
                  <a:lnTo>
                    <a:pt x="247" y="265"/>
                  </a:lnTo>
                  <a:lnTo>
                    <a:pt x="285" y="265"/>
                  </a:lnTo>
                  <a:lnTo>
                    <a:pt x="285" y="265"/>
                  </a:lnTo>
                  <a:lnTo>
                    <a:pt x="626" y="190"/>
                  </a:lnTo>
                  <a:lnTo>
                    <a:pt x="987" y="133"/>
                  </a:lnTo>
                  <a:lnTo>
                    <a:pt x="1328" y="76"/>
                  </a:lnTo>
                  <a:lnTo>
                    <a:pt x="1688" y="57"/>
                  </a:lnTo>
                  <a:lnTo>
                    <a:pt x="2427" y="19"/>
                  </a:lnTo>
                  <a:lnTo>
                    <a:pt x="3147" y="0"/>
                  </a:lnTo>
                  <a:lnTo>
                    <a:pt x="3147" y="0"/>
                  </a:lnTo>
                  <a:lnTo>
                    <a:pt x="4095" y="0"/>
                  </a:lnTo>
                  <a:lnTo>
                    <a:pt x="4095" y="0"/>
                  </a:lnTo>
                  <a:lnTo>
                    <a:pt x="4095" y="701"/>
                  </a:lnTo>
                  <a:lnTo>
                    <a:pt x="4095" y="701"/>
                  </a:lnTo>
                  <a:lnTo>
                    <a:pt x="3924" y="701"/>
                  </a:lnTo>
                  <a:lnTo>
                    <a:pt x="3924" y="701"/>
                  </a:lnTo>
                  <a:lnTo>
                    <a:pt x="3526" y="701"/>
                  </a:lnTo>
                  <a:lnTo>
                    <a:pt x="3128" y="758"/>
                  </a:lnTo>
                  <a:lnTo>
                    <a:pt x="2730" y="815"/>
                  </a:lnTo>
                  <a:lnTo>
                    <a:pt x="2332" y="891"/>
                  </a:lnTo>
                  <a:lnTo>
                    <a:pt x="1536" y="1043"/>
                  </a:lnTo>
                  <a:lnTo>
                    <a:pt x="1138" y="1099"/>
                  </a:lnTo>
                  <a:lnTo>
                    <a:pt x="740" y="1156"/>
                  </a:lnTo>
                  <a:lnTo>
                    <a:pt x="740" y="1156"/>
                  </a:lnTo>
                  <a:lnTo>
                    <a:pt x="683" y="1156"/>
                  </a:lnTo>
                  <a:lnTo>
                    <a:pt x="645" y="1175"/>
                  </a:lnTo>
                  <a:lnTo>
                    <a:pt x="607" y="1251"/>
                  </a:lnTo>
                  <a:lnTo>
                    <a:pt x="607" y="1251"/>
                  </a:lnTo>
                  <a:lnTo>
                    <a:pt x="304" y="796"/>
                  </a:lnTo>
                  <a:lnTo>
                    <a:pt x="1" y="360"/>
                  </a:lnTo>
                  <a:lnTo>
                    <a:pt x="1" y="360"/>
                  </a:lnTo>
                  <a:lnTo>
                    <a:pt x="209" y="265"/>
                  </a:lnTo>
                  <a:lnTo>
                    <a:pt x="209" y="265"/>
                  </a:lnTo>
                  <a:lnTo>
                    <a:pt x="247" y="26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418775" y="4519688"/>
              <a:ext cx="59250" cy="69200"/>
            </a:xfrm>
            <a:custGeom>
              <a:avLst/>
              <a:gdLst/>
              <a:ahLst/>
              <a:cxnLst/>
              <a:rect l="l" t="t" r="r" b="b"/>
              <a:pathLst>
                <a:path w="2370" h="2768" fill="none" extrusionOk="0">
                  <a:moveTo>
                    <a:pt x="322" y="2767"/>
                  </a:moveTo>
                  <a:lnTo>
                    <a:pt x="322" y="2767"/>
                  </a:lnTo>
                  <a:lnTo>
                    <a:pt x="303" y="2616"/>
                  </a:lnTo>
                  <a:lnTo>
                    <a:pt x="246" y="2464"/>
                  </a:lnTo>
                  <a:lnTo>
                    <a:pt x="171" y="2294"/>
                  </a:lnTo>
                  <a:lnTo>
                    <a:pt x="95" y="2161"/>
                  </a:lnTo>
                  <a:lnTo>
                    <a:pt x="95" y="2161"/>
                  </a:lnTo>
                  <a:lnTo>
                    <a:pt x="57" y="2104"/>
                  </a:lnTo>
                  <a:lnTo>
                    <a:pt x="0" y="2085"/>
                  </a:lnTo>
                  <a:lnTo>
                    <a:pt x="0" y="2085"/>
                  </a:lnTo>
                  <a:lnTo>
                    <a:pt x="228" y="1782"/>
                  </a:lnTo>
                  <a:lnTo>
                    <a:pt x="474" y="1497"/>
                  </a:lnTo>
                  <a:lnTo>
                    <a:pt x="720" y="1213"/>
                  </a:lnTo>
                  <a:lnTo>
                    <a:pt x="986" y="948"/>
                  </a:lnTo>
                  <a:lnTo>
                    <a:pt x="1251" y="701"/>
                  </a:lnTo>
                  <a:lnTo>
                    <a:pt x="1535" y="455"/>
                  </a:lnTo>
                  <a:lnTo>
                    <a:pt x="1839" y="228"/>
                  </a:lnTo>
                  <a:lnTo>
                    <a:pt x="2142" y="0"/>
                  </a:lnTo>
                  <a:lnTo>
                    <a:pt x="2142" y="0"/>
                  </a:lnTo>
                  <a:lnTo>
                    <a:pt x="2123" y="76"/>
                  </a:lnTo>
                  <a:lnTo>
                    <a:pt x="2142" y="152"/>
                  </a:lnTo>
                  <a:lnTo>
                    <a:pt x="2142" y="152"/>
                  </a:lnTo>
                  <a:lnTo>
                    <a:pt x="2199" y="247"/>
                  </a:lnTo>
                  <a:lnTo>
                    <a:pt x="2256" y="379"/>
                  </a:lnTo>
                  <a:lnTo>
                    <a:pt x="2369" y="645"/>
                  </a:lnTo>
                  <a:lnTo>
                    <a:pt x="2369" y="645"/>
                  </a:lnTo>
                  <a:lnTo>
                    <a:pt x="2199" y="720"/>
                  </a:lnTo>
                  <a:lnTo>
                    <a:pt x="2047" y="815"/>
                  </a:lnTo>
                  <a:lnTo>
                    <a:pt x="1914" y="929"/>
                  </a:lnTo>
                  <a:lnTo>
                    <a:pt x="1782" y="1043"/>
                  </a:lnTo>
                  <a:lnTo>
                    <a:pt x="1516" y="1327"/>
                  </a:lnTo>
                  <a:lnTo>
                    <a:pt x="1289" y="1573"/>
                  </a:lnTo>
                  <a:lnTo>
                    <a:pt x="1289" y="1573"/>
                  </a:lnTo>
                  <a:lnTo>
                    <a:pt x="1024" y="1858"/>
                  </a:lnTo>
                  <a:lnTo>
                    <a:pt x="796" y="2161"/>
                  </a:lnTo>
                  <a:lnTo>
                    <a:pt x="322" y="2767"/>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27400" y="4505463"/>
              <a:ext cx="53575" cy="18975"/>
            </a:xfrm>
            <a:custGeom>
              <a:avLst/>
              <a:gdLst/>
              <a:ahLst/>
              <a:cxnLst/>
              <a:rect l="l" t="t" r="r" b="b"/>
              <a:pathLst>
                <a:path w="2143" h="759" fill="none" extrusionOk="0">
                  <a:moveTo>
                    <a:pt x="1" y="759"/>
                  </a:moveTo>
                  <a:lnTo>
                    <a:pt x="1" y="759"/>
                  </a:lnTo>
                  <a:lnTo>
                    <a:pt x="531" y="550"/>
                  </a:lnTo>
                  <a:lnTo>
                    <a:pt x="1062" y="361"/>
                  </a:lnTo>
                  <a:lnTo>
                    <a:pt x="1593" y="171"/>
                  </a:lnTo>
                  <a:lnTo>
                    <a:pt x="2123" y="1"/>
                  </a:lnTo>
                  <a:lnTo>
                    <a:pt x="2123" y="1"/>
                  </a:lnTo>
                  <a:lnTo>
                    <a:pt x="2142" y="114"/>
                  </a:lnTo>
                  <a:lnTo>
                    <a:pt x="2142" y="247"/>
                  </a:lnTo>
                  <a:lnTo>
                    <a:pt x="2123" y="380"/>
                  </a:lnTo>
                  <a:lnTo>
                    <a:pt x="2085" y="512"/>
                  </a:lnTo>
                  <a:lnTo>
                    <a:pt x="2085" y="512"/>
                  </a:lnTo>
                  <a:lnTo>
                    <a:pt x="2067" y="569"/>
                  </a:lnTo>
                  <a:lnTo>
                    <a:pt x="2085" y="607"/>
                  </a:lnTo>
                  <a:lnTo>
                    <a:pt x="2104" y="645"/>
                  </a:lnTo>
                  <a:lnTo>
                    <a:pt x="2142" y="683"/>
                  </a:lnTo>
                  <a:lnTo>
                    <a:pt x="2142" y="683"/>
                  </a:lnTo>
                  <a:lnTo>
                    <a:pt x="1839" y="683"/>
                  </a:lnTo>
                  <a:lnTo>
                    <a:pt x="1839" y="683"/>
                  </a:lnTo>
                  <a:lnTo>
                    <a:pt x="929" y="702"/>
                  </a:lnTo>
                  <a:lnTo>
                    <a:pt x="474" y="721"/>
                  </a:lnTo>
                  <a:lnTo>
                    <a:pt x="1" y="759"/>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36350" y="4504513"/>
              <a:ext cx="154475" cy="65425"/>
            </a:xfrm>
            <a:custGeom>
              <a:avLst/>
              <a:gdLst/>
              <a:ahLst/>
              <a:cxnLst/>
              <a:rect l="l" t="t" r="r" b="b"/>
              <a:pathLst>
                <a:path w="6179" h="2617" fill="none" extrusionOk="0">
                  <a:moveTo>
                    <a:pt x="0" y="1062"/>
                  </a:moveTo>
                  <a:lnTo>
                    <a:pt x="0" y="1062"/>
                  </a:lnTo>
                  <a:lnTo>
                    <a:pt x="190" y="1024"/>
                  </a:lnTo>
                  <a:lnTo>
                    <a:pt x="190" y="1024"/>
                  </a:lnTo>
                  <a:lnTo>
                    <a:pt x="853" y="929"/>
                  </a:lnTo>
                  <a:lnTo>
                    <a:pt x="1194" y="872"/>
                  </a:lnTo>
                  <a:lnTo>
                    <a:pt x="1497" y="797"/>
                  </a:lnTo>
                  <a:lnTo>
                    <a:pt x="1649" y="740"/>
                  </a:lnTo>
                  <a:lnTo>
                    <a:pt x="1801" y="683"/>
                  </a:lnTo>
                  <a:lnTo>
                    <a:pt x="1933" y="607"/>
                  </a:lnTo>
                  <a:lnTo>
                    <a:pt x="2047" y="512"/>
                  </a:lnTo>
                  <a:lnTo>
                    <a:pt x="2161" y="418"/>
                  </a:lnTo>
                  <a:lnTo>
                    <a:pt x="2275" y="304"/>
                  </a:lnTo>
                  <a:lnTo>
                    <a:pt x="2350" y="152"/>
                  </a:lnTo>
                  <a:lnTo>
                    <a:pt x="2426" y="1"/>
                  </a:lnTo>
                  <a:lnTo>
                    <a:pt x="2426" y="1"/>
                  </a:lnTo>
                  <a:lnTo>
                    <a:pt x="2597" y="133"/>
                  </a:lnTo>
                  <a:lnTo>
                    <a:pt x="2786" y="247"/>
                  </a:lnTo>
                  <a:lnTo>
                    <a:pt x="2995" y="342"/>
                  </a:lnTo>
                  <a:lnTo>
                    <a:pt x="3222" y="418"/>
                  </a:lnTo>
                  <a:lnTo>
                    <a:pt x="3677" y="550"/>
                  </a:lnTo>
                  <a:lnTo>
                    <a:pt x="3886" y="626"/>
                  </a:lnTo>
                  <a:lnTo>
                    <a:pt x="4075" y="702"/>
                  </a:lnTo>
                  <a:lnTo>
                    <a:pt x="4075" y="702"/>
                  </a:lnTo>
                  <a:lnTo>
                    <a:pt x="4378" y="854"/>
                  </a:lnTo>
                  <a:lnTo>
                    <a:pt x="4663" y="1005"/>
                  </a:lnTo>
                  <a:lnTo>
                    <a:pt x="4947" y="1176"/>
                  </a:lnTo>
                  <a:lnTo>
                    <a:pt x="5212" y="1365"/>
                  </a:lnTo>
                  <a:lnTo>
                    <a:pt x="5478" y="1574"/>
                  </a:lnTo>
                  <a:lnTo>
                    <a:pt x="5724" y="1782"/>
                  </a:lnTo>
                  <a:lnTo>
                    <a:pt x="5952" y="2029"/>
                  </a:lnTo>
                  <a:lnTo>
                    <a:pt x="6179" y="2256"/>
                  </a:lnTo>
                  <a:lnTo>
                    <a:pt x="6179" y="2256"/>
                  </a:lnTo>
                  <a:lnTo>
                    <a:pt x="5876" y="2313"/>
                  </a:lnTo>
                  <a:lnTo>
                    <a:pt x="5572" y="2370"/>
                  </a:lnTo>
                  <a:lnTo>
                    <a:pt x="5288" y="2465"/>
                  </a:lnTo>
                  <a:lnTo>
                    <a:pt x="5004" y="2559"/>
                  </a:lnTo>
                  <a:lnTo>
                    <a:pt x="5004" y="2559"/>
                  </a:lnTo>
                  <a:lnTo>
                    <a:pt x="4966" y="2597"/>
                  </a:lnTo>
                  <a:lnTo>
                    <a:pt x="4928" y="2616"/>
                  </a:lnTo>
                  <a:lnTo>
                    <a:pt x="4928" y="2616"/>
                  </a:lnTo>
                  <a:lnTo>
                    <a:pt x="4701" y="2408"/>
                  </a:lnTo>
                  <a:lnTo>
                    <a:pt x="4416" y="2218"/>
                  </a:lnTo>
                  <a:lnTo>
                    <a:pt x="4132" y="2048"/>
                  </a:lnTo>
                  <a:lnTo>
                    <a:pt x="3829" y="1896"/>
                  </a:lnTo>
                  <a:lnTo>
                    <a:pt x="3525" y="1763"/>
                  </a:lnTo>
                  <a:lnTo>
                    <a:pt x="3203" y="1650"/>
                  </a:lnTo>
                  <a:lnTo>
                    <a:pt x="2597" y="1441"/>
                  </a:lnTo>
                  <a:lnTo>
                    <a:pt x="2597" y="1441"/>
                  </a:lnTo>
                  <a:lnTo>
                    <a:pt x="2294" y="1365"/>
                  </a:lnTo>
                  <a:lnTo>
                    <a:pt x="1990" y="1270"/>
                  </a:lnTo>
                  <a:lnTo>
                    <a:pt x="1668" y="1214"/>
                  </a:lnTo>
                  <a:lnTo>
                    <a:pt x="1365" y="1157"/>
                  </a:lnTo>
                  <a:lnTo>
                    <a:pt x="1043" y="1119"/>
                  </a:lnTo>
                  <a:lnTo>
                    <a:pt x="720" y="1081"/>
                  </a:lnTo>
                  <a:lnTo>
                    <a:pt x="417" y="1081"/>
                  </a:lnTo>
                  <a:lnTo>
                    <a:pt x="95" y="1062"/>
                  </a:lnTo>
                  <a:lnTo>
                    <a:pt x="95" y="1062"/>
                  </a:lnTo>
                  <a:lnTo>
                    <a:pt x="0" y="106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52500" y="4498363"/>
              <a:ext cx="114225" cy="94775"/>
            </a:xfrm>
            <a:custGeom>
              <a:avLst/>
              <a:gdLst/>
              <a:ahLst/>
              <a:cxnLst/>
              <a:rect l="l" t="t" r="r" b="b"/>
              <a:pathLst>
                <a:path w="4569" h="3791" fill="none" extrusionOk="0">
                  <a:moveTo>
                    <a:pt x="399" y="171"/>
                  </a:moveTo>
                  <a:lnTo>
                    <a:pt x="399" y="171"/>
                  </a:lnTo>
                  <a:lnTo>
                    <a:pt x="475" y="152"/>
                  </a:lnTo>
                  <a:lnTo>
                    <a:pt x="551" y="95"/>
                  </a:lnTo>
                  <a:lnTo>
                    <a:pt x="551" y="95"/>
                  </a:lnTo>
                  <a:lnTo>
                    <a:pt x="797" y="19"/>
                  </a:lnTo>
                  <a:lnTo>
                    <a:pt x="911" y="0"/>
                  </a:lnTo>
                  <a:lnTo>
                    <a:pt x="1043" y="0"/>
                  </a:lnTo>
                  <a:lnTo>
                    <a:pt x="1043" y="0"/>
                  </a:lnTo>
                  <a:lnTo>
                    <a:pt x="1176" y="0"/>
                  </a:lnTo>
                  <a:lnTo>
                    <a:pt x="1328" y="57"/>
                  </a:lnTo>
                  <a:lnTo>
                    <a:pt x="1328" y="57"/>
                  </a:lnTo>
                  <a:lnTo>
                    <a:pt x="1650" y="266"/>
                  </a:lnTo>
                  <a:lnTo>
                    <a:pt x="1972" y="493"/>
                  </a:lnTo>
                  <a:lnTo>
                    <a:pt x="2294" y="739"/>
                  </a:lnTo>
                  <a:lnTo>
                    <a:pt x="2598" y="986"/>
                  </a:lnTo>
                  <a:lnTo>
                    <a:pt x="2598" y="986"/>
                  </a:lnTo>
                  <a:lnTo>
                    <a:pt x="2635" y="1024"/>
                  </a:lnTo>
                  <a:lnTo>
                    <a:pt x="2673" y="1043"/>
                  </a:lnTo>
                  <a:lnTo>
                    <a:pt x="2673" y="1043"/>
                  </a:lnTo>
                  <a:lnTo>
                    <a:pt x="2863" y="1213"/>
                  </a:lnTo>
                  <a:lnTo>
                    <a:pt x="2863" y="1213"/>
                  </a:lnTo>
                  <a:lnTo>
                    <a:pt x="3033" y="1365"/>
                  </a:lnTo>
                  <a:lnTo>
                    <a:pt x="3185" y="1535"/>
                  </a:lnTo>
                  <a:lnTo>
                    <a:pt x="3185" y="1535"/>
                  </a:lnTo>
                  <a:lnTo>
                    <a:pt x="3166" y="1611"/>
                  </a:lnTo>
                  <a:lnTo>
                    <a:pt x="3204" y="1687"/>
                  </a:lnTo>
                  <a:lnTo>
                    <a:pt x="3261" y="1744"/>
                  </a:lnTo>
                  <a:lnTo>
                    <a:pt x="3299" y="1763"/>
                  </a:lnTo>
                  <a:lnTo>
                    <a:pt x="3337" y="1763"/>
                  </a:lnTo>
                  <a:lnTo>
                    <a:pt x="3337" y="1763"/>
                  </a:lnTo>
                  <a:lnTo>
                    <a:pt x="3375" y="1763"/>
                  </a:lnTo>
                  <a:lnTo>
                    <a:pt x="3375" y="1763"/>
                  </a:lnTo>
                  <a:lnTo>
                    <a:pt x="3545" y="1990"/>
                  </a:lnTo>
                  <a:lnTo>
                    <a:pt x="3716" y="2237"/>
                  </a:lnTo>
                  <a:lnTo>
                    <a:pt x="4019" y="2730"/>
                  </a:lnTo>
                  <a:lnTo>
                    <a:pt x="4303" y="3260"/>
                  </a:lnTo>
                  <a:lnTo>
                    <a:pt x="4569" y="3772"/>
                  </a:lnTo>
                  <a:lnTo>
                    <a:pt x="4569" y="3772"/>
                  </a:lnTo>
                  <a:lnTo>
                    <a:pt x="4322" y="3791"/>
                  </a:lnTo>
                  <a:lnTo>
                    <a:pt x="4322" y="3791"/>
                  </a:lnTo>
                  <a:lnTo>
                    <a:pt x="4190" y="3772"/>
                  </a:lnTo>
                  <a:lnTo>
                    <a:pt x="4057" y="3734"/>
                  </a:lnTo>
                  <a:lnTo>
                    <a:pt x="3943" y="3639"/>
                  </a:lnTo>
                  <a:lnTo>
                    <a:pt x="3829" y="3507"/>
                  </a:lnTo>
                  <a:lnTo>
                    <a:pt x="3829" y="3507"/>
                  </a:lnTo>
                  <a:lnTo>
                    <a:pt x="3697" y="3355"/>
                  </a:lnTo>
                  <a:lnTo>
                    <a:pt x="3545" y="3203"/>
                  </a:lnTo>
                  <a:lnTo>
                    <a:pt x="3394" y="3071"/>
                  </a:lnTo>
                  <a:lnTo>
                    <a:pt x="3223" y="2957"/>
                  </a:lnTo>
                  <a:lnTo>
                    <a:pt x="3223" y="2957"/>
                  </a:lnTo>
                  <a:lnTo>
                    <a:pt x="3223" y="2805"/>
                  </a:lnTo>
                  <a:lnTo>
                    <a:pt x="3223" y="2805"/>
                  </a:lnTo>
                  <a:lnTo>
                    <a:pt x="3280" y="2767"/>
                  </a:lnTo>
                  <a:lnTo>
                    <a:pt x="3318" y="2711"/>
                  </a:lnTo>
                  <a:lnTo>
                    <a:pt x="3318" y="2635"/>
                  </a:lnTo>
                  <a:lnTo>
                    <a:pt x="3299" y="2578"/>
                  </a:lnTo>
                  <a:lnTo>
                    <a:pt x="3299" y="2578"/>
                  </a:lnTo>
                  <a:lnTo>
                    <a:pt x="3223" y="2483"/>
                  </a:lnTo>
                  <a:lnTo>
                    <a:pt x="3223" y="2483"/>
                  </a:lnTo>
                  <a:lnTo>
                    <a:pt x="3204" y="2426"/>
                  </a:lnTo>
                  <a:lnTo>
                    <a:pt x="3185" y="2388"/>
                  </a:lnTo>
                  <a:lnTo>
                    <a:pt x="3147" y="2350"/>
                  </a:lnTo>
                  <a:lnTo>
                    <a:pt x="3109" y="2332"/>
                  </a:lnTo>
                  <a:lnTo>
                    <a:pt x="3109" y="2332"/>
                  </a:lnTo>
                  <a:lnTo>
                    <a:pt x="2806" y="2009"/>
                  </a:lnTo>
                  <a:lnTo>
                    <a:pt x="2484" y="1706"/>
                  </a:lnTo>
                  <a:lnTo>
                    <a:pt x="2143" y="1422"/>
                  </a:lnTo>
                  <a:lnTo>
                    <a:pt x="1783" y="1156"/>
                  </a:lnTo>
                  <a:lnTo>
                    <a:pt x="1783" y="1156"/>
                  </a:lnTo>
                  <a:lnTo>
                    <a:pt x="1517" y="986"/>
                  </a:lnTo>
                  <a:lnTo>
                    <a:pt x="1233" y="834"/>
                  </a:lnTo>
                  <a:lnTo>
                    <a:pt x="664" y="550"/>
                  </a:lnTo>
                  <a:lnTo>
                    <a:pt x="664" y="550"/>
                  </a:lnTo>
                  <a:lnTo>
                    <a:pt x="532" y="512"/>
                  </a:lnTo>
                  <a:lnTo>
                    <a:pt x="361" y="455"/>
                  </a:lnTo>
                  <a:lnTo>
                    <a:pt x="1" y="341"/>
                  </a:lnTo>
                  <a:lnTo>
                    <a:pt x="1" y="341"/>
                  </a:lnTo>
                  <a:lnTo>
                    <a:pt x="399" y="171"/>
                  </a:lnTo>
                  <a:lnTo>
                    <a:pt x="399" y="171"/>
                  </a:lnTo>
                  <a:lnTo>
                    <a:pt x="399" y="17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76675" y="4492663"/>
              <a:ext cx="100475" cy="40300"/>
            </a:xfrm>
            <a:custGeom>
              <a:avLst/>
              <a:gdLst/>
              <a:ahLst/>
              <a:cxnLst/>
              <a:rect l="l" t="t" r="r" b="b"/>
              <a:pathLst>
                <a:path w="4019" h="1612" fill="none" extrusionOk="0">
                  <a:moveTo>
                    <a:pt x="2313" y="228"/>
                  </a:moveTo>
                  <a:lnTo>
                    <a:pt x="2313" y="228"/>
                  </a:lnTo>
                  <a:lnTo>
                    <a:pt x="2389" y="228"/>
                  </a:lnTo>
                  <a:lnTo>
                    <a:pt x="2426" y="190"/>
                  </a:lnTo>
                  <a:lnTo>
                    <a:pt x="2426" y="190"/>
                  </a:lnTo>
                  <a:lnTo>
                    <a:pt x="2730" y="114"/>
                  </a:lnTo>
                  <a:lnTo>
                    <a:pt x="2995" y="58"/>
                  </a:lnTo>
                  <a:lnTo>
                    <a:pt x="3260" y="1"/>
                  </a:lnTo>
                  <a:lnTo>
                    <a:pt x="3488" y="1"/>
                  </a:lnTo>
                  <a:lnTo>
                    <a:pt x="3488" y="1"/>
                  </a:lnTo>
                  <a:lnTo>
                    <a:pt x="3658" y="1"/>
                  </a:lnTo>
                  <a:lnTo>
                    <a:pt x="3810" y="39"/>
                  </a:lnTo>
                  <a:lnTo>
                    <a:pt x="3924" y="96"/>
                  </a:lnTo>
                  <a:lnTo>
                    <a:pt x="4019" y="171"/>
                  </a:lnTo>
                  <a:lnTo>
                    <a:pt x="4019" y="171"/>
                  </a:lnTo>
                  <a:lnTo>
                    <a:pt x="3090" y="494"/>
                  </a:lnTo>
                  <a:lnTo>
                    <a:pt x="2180" y="835"/>
                  </a:lnTo>
                  <a:lnTo>
                    <a:pt x="1270" y="1195"/>
                  </a:lnTo>
                  <a:lnTo>
                    <a:pt x="398" y="1612"/>
                  </a:lnTo>
                  <a:lnTo>
                    <a:pt x="398" y="1612"/>
                  </a:lnTo>
                  <a:lnTo>
                    <a:pt x="209" y="1403"/>
                  </a:lnTo>
                  <a:lnTo>
                    <a:pt x="0" y="1176"/>
                  </a:lnTo>
                  <a:lnTo>
                    <a:pt x="0" y="1176"/>
                  </a:lnTo>
                  <a:lnTo>
                    <a:pt x="417" y="986"/>
                  </a:lnTo>
                  <a:lnTo>
                    <a:pt x="986" y="740"/>
                  </a:lnTo>
                  <a:lnTo>
                    <a:pt x="1630" y="475"/>
                  </a:lnTo>
                  <a:lnTo>
                    <a:pt x="1972" y="342"/>
                  </a:lnTo>
                  <a:lnTo>
                    <a:pt x="2313" y="228"/>
                  </a:lnTo>
                  <a:lnTo>
                    <a:pt x="2313" y="228"/>
                  </a:lnTo>
                  <a:lnTo>
                    <a:pt x="2313" y="22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61925" y="4475138"/>
              <a:ext cx="177725" cy="60675"/>
            </a:xfrm>
            <a:custGeom>
              <a:avLst/>
              <a:gdLst/>
              <a:ahLst/>
              <a:cxnLst/>
              <a:rect l="l" t="t" r="r" b="b"/>
              <a:pathLst>
                <a:path w="7109" h="2427" fill="none" extrusionOk="0">
                  <a:moveTo>
                    <a:pt x="815" y="1517"/>
                  </a:moveTo>
                  <a:lnTo>
                    <a:pt x="815" y="1517"/>
                  </a:lnTo>
                  <a:lnTo>
                    <a:pt x="853" y="1498"/>
                  </a:lnTo>
                  <a:lnTo>
                    <a:pt x="853" y="1498"/>
                  </a:lnTo>
                  <a:lnTo>
                    <a:pt x="1782" y="1289"/>
                  </a:lnTo>
                  <a:lnTo>
                    <a:pt x="2692" y="1062"/>
                  </a:lnTo>
                  <a:lnTo>
                    <a:pt x="3602" y="815"/>
                  </a:lnTo>
                  <a:lnTo>
                    <a:pt x="4511" y="550"/>
                  </a:lnTo>
                  <a:lnTo>
                    <a:pt x="4511" y="550"/>
                  </a:lnTo>
                  <a:lnTo>
                    <a:pt x="4909" y="399"/>
                  </a:lnTo>
                  <a:lnTo>
                    <a:pt x="5402" y="209"/>
                  </a:lnTo>
                  <a:lnTo>
                    <a:pt x="5649" y="133"/>
                  </a:lnTo>
                  <a:lnTo>
                    <a:pt x="5895" y="57"/>
                  </a:lnTo>
                  <a:lnTo>
                    <a:pt x="6141" y="0"/>
                  </a:lnTo>
                  <a:lnTo>
                    <a:pt x="6388" y="0"/>
                  </a:lnTo>
                  <a:lnTo>
                    <a:pt x="6388" y="0"/>
                  </a:lnTo>
                  <a:lnTo>
                    <a:pt x="6558" y="0"/>
                  </a:lnTo>
                  <a:lnTo>
                    <a:pt x="6729" y="57"/>
                  </a:lnTo>
                  <a:lnTo>
                    <a:pt x="6729" y="57"/>
                  </a:lnTo>
                  <a:lnTo>
                    <a:pt x="6881" y="133"/>
                  </a:lnTo>
                  <a:lnTo>
                    <a:pt x="6994" y="209"/>
                  </a:lnTo>
                  <a:lnTo>
                    <a:pt x="7070" y="285"/>
                  </a:lnTo>
                  <a:lnTo>
                    <a:pt x="7108" y="361"/>
                  </a:lnTo>
                  <a:lnTo>
                    <a:pt x="7108" y="417"/>
                  </a:lnTo>
                  <a:lnTo>
                    <a:pt x="7089" y="474"/>
                  </a:lnTo>
                  <a:lnTo>
                    <a:pt x="7032" y="531"/>
                  </a:lnTo>
                  <a:lnTo>
                    <a:pt x="6956" y="588"/>
                  </a:lnTo>
                  <a:lnTo>
                    <a:pt x="6767" y="683"/>
                  </a:lnTo>
                  <a:lnTo>
                    <a:pt x="6539" y="759"/>
                  </a:lnTo>
                  <a:lnTo>
                    <a:pt x="6122" y="872"/>
                  </a:lnTo>
                  <a:lnTo>
                    <a:pt x="6122" y="872"/>
                  </a:lnTo>
                  <a:lnTo>
                    <a:pt x="5270" y="1081"/>
                  </a:lnTo>
                  <a:lnTo>
                    <a:pt x="4417" y="1251"/>
                  </a:lnTo>
                  <a:lnTo>
                    <a:pt x="2692" y="1574"/>
                  </a:lnTo>
                  <a:lnTo>
                    <a:pt x="2692" y="1574"/>
                  </a:lnTo>
                  <a:lnTo>
                    <a:pt x="2332" y="1668"/>
                  </a:lnTo>
                  <a:lnTo>
                    <a:pt x="2010" y="1763"/>
                  </a:lnTo>
                  <a:lnTo>
                    <a:pt x="1687" y="1896"/>
                  </a:lnTo>
                  <a:lnTo>
                    <a:pt x="1365" y="2047"/>
                  </a:lnTo>
                  <a:lnTo>
                    <a:pt x="1365" y="2047"/>
                  </a:lnTo>
                  <a:lnTo>
                    <a:pt x="1062" y="2237"/>
                  </a:lnTo>
                  <a:lnTo>
                    <a:pt x="834" y="2370"/>
                  </a:lnTo>
                  <a:lnTo>
                    <a:pt x="740" y="2408"/>
                  </a:lnTo>
                  <a:lnTo>
                    <a:pt x="626" y="2427"/>
                  </a:lnTo>
                  <a:lnTo>
                    <a:pt x="626" y="2427"/>
                  </a:lnTo>
                  <a:lnTo>
                    <a:pt x="607" y="2408"/>
                  </a:lnTo>
                  <a:lnTo>
                    <a:pt x="607" y="2408"/>
                  </a:lnTo>
                  <a:lnTo>
                    <a:pt x="588" y="2408"/>
                  </a:lnTo>
                  <a:lnTo>
                    <a:pt x="588" y="2408"/>
                  </a:lnTo>
                  <a:lnTo>
                    <a:pt x="550" y="2408"/>
                  </a:lnTo>
                  <a:lnTo>
                    <a:pt x="493" y="2370"/>
                  </a:lnTo>
                  <a:lnTo>
                    <a:pt x="474" y="2332"/>
                  </a:lnTo>
                  <a:lnTo>
                    <a:pt x="436" y="2275"/>
                  </a:lnTo>
                  <a:lnTo>
                    <a:pt x="436" y="2275"/>
                  </a:lnTo>
                  <a:lnTo>
                    <a:pt x="380" y="2142"/>
                  </a:lnTo>
                  <a:lnTo>
                    <a:pt x="323" y="2010"/>
                  </a:lnTo>
                  <a:lnTo>
                    <a:pt x="152" y="1763"/>
                  </a:lnTo>
                  <a:lnTo>
                    <a:pt x="152" y="1763"/>
                  </a:lnTo>
                  <a:lnTo>
                    <a:pt x="133" y="1725"/>
                  </a:lnTo>
                  <a:lnTo>
                    <a:pt x="95" y="1706"/>
                  </a:lnTo>
                  <a:lnTo>
                    <a:pt x="19" y="1687"/>
                  </a:lnTo>
                  <a:lnTo>
                    <a:pt x="19" y="1687"/>
                  </a:lnTo>
                  <a:lnTo>
                    <a:pt x="0" y="1687"/>
                  </a:lnTo>
                  <a:lnTo>
                    <a:pt x="0" y="1687"/>
                  </a:lnTo>
                  <a:lnTo>
                    <a:pt x="323" y="1498"/>
                  </a:lnTo>
                  <a:lnTo>
                    <a:pt x="664" y="1308"/>
                  </a:lnTo>
                  <a:lnTo>
                    <a:pt x="664" y="1308"/>
                  </a:lnTo>
                  <a:lnTo>
                    <a:pt x="664" y="1384"/>
                  </a:lnTo>
                  <a:lnTo>
                    <a:pt x="683" y="1441"/>
                  </a:lnTo>
                  <a:lnTo>
                    <a:pt x="740" y="1498"/>
                  </a:lnTo>
                  <a:lnTo>
                    <a:pt x="815" y="1517"/>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448175" y="4474663"/>
              <a:ext cx="131775" cy="95750"/>
            </a:xfrm>
            <a:custGeom>
              <a:avLst/>
              <a:gdLst/>
              <a:ahLst/>
              <a:cxnLst/>
              <a:rect l="l" t="t" r="r" b="b"/>
              <a:pathLst>
                <a:path w="5271" h="3830" fill="none" extrusionOk="0">
                  <a:moveTo>
                    <a:pt x="702" y="3829"/>
                  </a:moveTo>
                  <a:lnTo>
                    <a:pt x="702" y="3829"/>
                  </a:lnTo>
                  <a:lnTo>
                    <a:pt x="645" y="3810"/>
                  </a:lnTo>
                  <a:lnTo>
                    <a:pt x="645" y="3810"/>
                  </a:lnTo>
                  <a:lnTo>
                    <a:pt x="1" y="3659"/>
                  </a:lnTo>
                  <a:lnTo>
                    <a:pt x="1" y="3659"/>
                  </a:lnTo>
                  <a:lnTo>
                    <a:pt x="77" y="3469"/>
                  </a:lnTo>
                  <a:lnTo>
                    <a:pt x="172" y="3280"/>
                  </a:lnTo>
                  <a:lnTo>
                    <a:pt x="266" y="3109"/>
                  </a:lnTo>
                  <a:lnTo>
                    <a:pt x="399" y="2938"/>
                  </a:lnTo>
                  <a:lnTo>
                    <a:pt x="551" y="2768"/>
                  </a:lnTo>
                  <a:lnTo>
                    <a:pt x="702" y="2616"/>
                  </a:lnTo>
                  <a:lnTo>
                    <a:pt x="1024" y="2332"/>
                  </a:lnTo>
                  <a:lnTo>
                    <a:pt x="1385" y="2066"/>
                  </a:lnTo>
                  <a:lnTo>
                    <a:pt x="1764" y="1801"/>
                  </a:lnTo>
                  <a:lnTo>
                    <a:pt x="2446" y="1346"/>
                  </a:lnTo>
                  <a:lnTo>
                    <a:pt x="2446" y="1346"/>
                  </a:lnTo>
                  <a:lnTo>
                    <a:pt x="3052" y="929"/>
                  </a:lnTo>
                  <a:lnTo>
                    <a:pt x="3697" y="531"/>
                  </a:lnTo>
                  <a:lnTo>
                    <a:pt x="3697" y="531"/>
                  </a:lnTo>
                  <a:lnTo>
                    <a:pt x="3924" y="380"/>
                  </a:lnTo>
                  <a:lnTo>
                    <a:pt x="4171" y="266"/>
                  </a:lnTo>
                  <a:lnTo>
                    <a:pt x="4417" y="152"/>
                  </a:lnTo>
                  <a:lnTo>
                    <a:pt x="4664" y="38"/>
                  </a:lnTo>
                  <a:lnTo>
                    <a:pt x="4664" y="38"/>
                  </a:lnTo>
                  <a:lnTo>
                    <a:pt x="4758" y="1"/>
                  </a:lnTo>
                  <a:lnTo>
                    <a:pt x="4853" y="1"/>
                  </a:lnTo>
                  <a:lnTo>
                    <a:pt x="4853" y="1"/>
                  </a:lnTo>
                  <a:lnTo>
                    <a:pt x="4929" y="1"/>
                  </a:lnTo>
                  <a:lnTo>
                    <a:pt x="4986" y="38"/>
                  </a:lnTo>
                  <a:lnTo>
                    <a:pt x="5043" y="57"/>
                  </a:lnTo>
                  <a:lnTo>
                    <a:pt x="5080" y="114"/>
                  </a:lnTo>
                  <a:lnTo>
                    <a:pt x="5156" y="228"/>
                  </a:lnTo>
                  <a:lnTo>
                    <a:pt x="5194" y="380"/>
                  </a:lnTo>
                  <a:lnTo>
                    <a:pt x="5232" y="550"/>
                  </a:lnTo>
                  <a:lnTo>
                    <a:pt x="5251" y="702"/>
                  </a:lnTo>
                  <a:lnTo>
                    <a:pt x="5270" y="967"/>
                  </a:lnTo>
                  <a:lnTo>
                    <a:pt x="5270" y="967"/>
                  </a:lnTo>
                  <a:lnTo>
                    <a:pt x="5270" y="967"/>
                  </a:lnTo>
                  <a:lnTo>
                    <a:pt x="4455" y="1157"/>
                  </a:lnTo>
                  <a:lnTo>
                    <a:pt x="4455" y="1157"/>
                  </a:lnTo>
                  <a:lnTo>
                    <a:pt x="4607" y="1081"/>
                  </a:lnTo>
                  <a:lnTo>
                    <a:pt x="4607" y="1081"/>
                  </a:lnTo>
                  <a:lnTo>
                    <a:pt x="4664" y="1043"/>
                  </a:lnTo>
                  <a:lnTo>
                    <a:pt x="4682" y="986"/>
                  </a:lnTo>
                  <a:lnTo>
                    <a:pt x="4701" y="948"/>
                  </a:lnTo>
                  <a:lnTo>
                    <a:pt x="4682" y="891"/>
                  </a:lnTo>
                  <a:lnTo>
                    <a:pt x="4664" y="853"/>
                  </a:lnTo>
                  <a:lnTo>
                    <a:pt x="4626" y="816"/>
                  </a:lnTo>
                  <a:lnTo>
                    <a:pt x="4569" y="778"/>
                  </a:lnTo>
                  <a:lnTo>
                    <a:pt x="4512" y="778"/>
                  </a:lnTo>
                  <a:lnTo>
                    <a:pt x="4512" y="778"/>
                  </a:lnTo>
                  <a:lnTo>
                    <a:pt x="4436" y="797"/>
                  </a:lnTo>
                  <a:lnTo>
                    <a:pt x="4436" y="797"/>
                  </a:lnTo>
                  <a:lnTo>
                    <a:pt x="4114" y="948"/>
                  </a:lnTo>
                  <a:lnTo>
                    <a:pt x="3811" y="1119"/>
                  </a:lnTo>
                  <a:lnTo>
                    <a:pt x="3488" y="1289"/>
                  </a:lnTo>
                  <a:lnTo>
                    <a:pt x="3185" y="1479"/>
                  </a:lnTo>
                  <a:lnTo>
                    <a:pt x="2901" y="1687"/>
                  </a:lnTo>
                  <a:lnTo>
                    <a:pt x="2617" y="1896"/>
                  </a:lnTo>
                  <a:lnTo>
                    <a:pt x="2332" y="2123"/>
                  </a:lnTo>
                  <a:lnTo>
                    <a:pt x="2067" y="2351"/>
                  </a:lnTo>
                  <a:lnTo>
                    <a:pt x="2067" y="2351"/>
                  </a:lnTo>
                  <a:lnTo>
                    <a:pt x="1820" y="2578"/>
                  </a:lnTo>
                  <a:lnTo>
                    <a:pt x="1593" y="2825"/>
                  </a:lnTo>
                  <a:lnTo>
                    <a:pt x="1385" y="3071"/>
                  </a:lnTo>
                  <a:lnTo>
                    <a:pt x="1176" y="3336"/>
                  </a:lnTo>
                  <a:lnTo>
                    <a:pt x="1176" y="3336"/>
                  </a:lnTo>
                  <a:lnTo>
                    <a:pt x="1081" y="3469"/>
                  </a:lnTo>
                  <a:lnTo>
                    <a:pt x="987" y="3621"/>
                  </a:lnTo>
                  <a:lnTo>
                    <a:pt x="911" y="3696"/>
                  </a:lnTo>
                  <a:lnTo>
                    <a:pt x="854" y="3753"/>
                  </a:lnTo>
                  <a:lnTo>
                    <a:pt x="778" y="3810"/>
                  </a:lnTo>
                  <a:lnTo>
                    <a:pt x="702" y="3829"/>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55800" y="4435338"/>
              <a:ext cx="146425" cy="81050"/>
            </a:xfrm>
            <a:custGeom>
              <a:avLst/>
              <a:gdLst/>
              <a:ahLst/>
              <a:cxnLst/>
              <a:rect l="l" t="t" r="r" b="b"/>
              <a:pathLst>
                <a:path w="5857" h="3242" fill="none" extrusionOk="0">
                  <a:moveTo>
                    <a:pt x="2805" y="721"/>
                  </a:moveTo>
                  <a:lnTo>
                    <a:pt x="2805" y="721"/>
                  </a:lnTo>
                  <a:lnTo>
                    <a:pt x="3052" y="721"/>
                  </a:lnTo>
                  <a:lnTo>
                    <a:pt x="3052" y="721"/>
                  </a:lnTo>
                  <a:lnTo>
                    <a:pt x="3317" y="702"/>
                  </a:lnTo>
                  <a:lnTo>
                    <a:pt x="3639" y="683"/>
                  </a:lnTo>
                  <a:lnTo>
                    <a:pt x="4018" y="626"/>
                  </a:lnTo>
                  <a:lnTo>
                    <a:pt x="4416" y="550"/>
                  </a:lnTo>
                  <a:lnTo>
                    <a:pt x="4814" y="474"/>
                  </a:lnTo>
                  <a:lnTo>
                    <a:pt x="5193" y="342"/>
                  </a:lnTo>
                  <a:lnTo>
                    <a:pt x="5364" y="266"/>
                  </a:lnTo>
                  <a:lnTo>
                    <a:pt x="5554" y="190"/>
                  </a:lnTo>
                  <a:lnTo>
                    <a:pt x="5705" y="95"/>
                  </a:lnTo>
                  <a:lnTo>
                    <a:pt x="5857" y="0"/>
                  </a:lnTo>
                  <a:lnTo>
                    <a:pt x="5857" y="0"/>
                  </a:lnTo>
                  <a:lnTo>
                    <a:pt x="5724" y="550"/>
                  </a:lnTo>
                  <a:lnTo>
                    <a:pt x="5573" y="1081"/>
                  </a:lnTo>
                  <a:lnTo>
                    <a:pt x="5421" y="1611"/>
                  </a:lnTo>
                  <a:lnTo>
                    <a:pt x="5383" y="1896"/>
                  </a:lnTo>
                  <a:lnTo>
                    <a:pt x="5345" y="2180"/>
                  </a:lnTo>
                  <a:lnTo>
                    <a:pt x="5345" y="2180"/>
                  </a:lnTo>
                  <a:lnTo>
                    <a:pt x="4985" y="2294"/>
                  </a:lnTo>
                  <a:lnTo>
                    <a:pt x="4625" y="2445"/>
                  </a:lnTo>
                  <a:lnTo>
                    <a:pt x="3943" y="2749"/>
                  </a:lnTo>
                  <a:lnTo>
                    <a:pt x="2900" y="3241"/>
                  </a:lnTo>
                  <a:lnTo>
                    <a:pt x="2900" y="3241"/>
                  </a:lnTo>
                  <a:lnTo>
                    <a:pt x="2578" y="2957"/>
                  </a:lnTo>
                  <a:lnTo>
                    <a:pt x="2578" y="2957"/>
                  </a:lnTo>
                  <a:lnTo>
                    <a:pt x="2275" y="2730"/>
                  </a:lnTo>
                  <a:lnTo>
                    <a:pt x="1952" y="2483"/>
                  </a:lnTo>
                  <a:lnTo>
                    <a:pt x="1782" y="2389"/>
                  </a:lnTo>
                  <a:lnTo>
                    <a:pt x="1611" y="2294"/>
                  </a:lnTo>
                  <a:lnTo>
                    <a:pt x="1441" y="2218"/>
                  </a:lnTo>
                  <a:lnTo>
                    <a:pt x="1270" y="2142"/>
                  </a:lnTo>
                  <a:lnTo>
                    <a:pt x="1270" y="2142"/>
                  </a:lnTo>
                  <a:lnTo>
                    <a:pt x="1137" y="2123"/>
                  </a:lnTo>
                  <a:lnTo>
                    <a:pt x="1137" y="2123"/>
                  </a:lnTo>
                  <a:lnTo>
                    <a:pt x="1024" y="2142"/>
                  </a:lnTo>
                  <a:lnTo>
                    <a:pt x="891" y="2161"/>
                  </a:lnTo>
                  <a:lnTo>
                    <a:pt x="626" y="2256"/>
                  </a:lnTo>
                  <a:lnTo>
                    <a:pt x="626" y="2256"/>
                  </a:lnTo>
                  <a:lnTo>
                    <a:pt x="76" y="607"/>
                  </a:lnTo>
                  <a:lnTo>
                    <a:pt x="76" y="607"/>
                  </a:lnTo>
                  <a:lnTo>
                    <a:pt x="38" y="417"/>
                  </a:lnTo>
                  <a:lnTo>
                    <a:pt x="0" y="190"/>
                  </a:lnTo>
                  <a:lnTo>
                    <a:pt x="0" y="190"/>
                  </a:lnTo>
                  <a:lnTo>
                    <a:pt x="341" y="304"/>
                  </a:lnTo>
                  <a:lnTo>
                    <a:pt x="588" y="379"/>
                  </a:lnTo>
                  <a:lnTo>
                    <a:pt x="588" y="379"/>
                  </a:lnTo>
                  <a:lnTo>
                    <a:pt x="872" y="474"/>
                  </a:lnTo>
                  <a:lnTo>
                    <a:pt x="1137" y="531"/>
                  </a:lnTo>
                  <a:lnTo>
                    <a:pt x="1403" y="588"/>
                  </a:lnTo>
                  <a:lnTo>
                    <a:pt x="1687" y="645"/>
                  </a:lnTo>
                  <a:lnTo>
                    <a:pt x="2256" y="702"/>
                  </a:lnTo>
                  <a:lnTo>
                    <a:pt x="2805" y="72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44425" y="4409738"/>
              <a:ext cx="129375" cy="35575"/>
            </a:xfrm>
            <a:custGeom>
              <a:avLst/>
              <a:gdLst/>
              <a:ahLst/>
              <a:cxnLst/>
              <a:rect l="l" t="t" r="r" b="b"/>
              <a:pathLst>
                <a:path w="5175" h="1423" fill="none" extrusionOk="0">
                  <a:moveTo>
                    <a:pt x="2199" y="1422"/>
                  </a:moveTo>
                  <a:lnTo>
                    <a:pt x="2199" y="1422"/>
                  </a:lnTo>
                  <a:lnTo>
                    <a:pt x="1914" y="1403"/>
                  </a:lnTo>
                  <a:lnTo>
                    <a:pt x="1630" y="1385"/>
                  </a:lnTo>
                  <a:lnTo>
                    <a:pt x="1346" y="1347"/>
                  </a:lnTo>
                  <a:lnTo>
                    <a:pt x="1080" y="1309"/>
                  </a:lnTo>
                  <a:lnTo>
                    <a:pt x="796" y="1252"/>
                  </a:lnTo>
                  <a:lnTo>
                    <a:pt x="531" y="1176"/>
                  </a:lnTo>
                  <a:lnTo>
                    <a:pt x="0" y="986"/>
                  </a:lnTo>
                  <a:lnTo>
                    <a:pt x="0" y="986"/>
                  </a:lnTo>
                  <a:lnTo>
                    <a:pt x="57" y="892"/>
                  </a:lnTo>
                  <a:lnTo>
                    <a:pt x="114" y="797"/>
                  </a:lnTo>
                  <a:lnTo>
                    <a:pt x="190" y="740"/>
                  </a:lnTo>
                  <a:lnTo>
                    <a:pt x="265" y="664"/>
                  </a:lnTo>
                  <a:lnTo>
                    <a:pt x="360" y="626"/>
                  </a:lnTo>
                  <a:lnTo>
                    <a:pt x="455" y="588"/>
                  </a:lnTo>
                  <a:lnTo>
                    <a:pt x="645" y="532"/>
                  </a:lnTo>
                  <a:lnTo>
                    <a:pt x="853" y="494"/>
                  </a:lnTo>
                  <a:lnTo>
                    <a:pt x="1080" y="475"/>
                  </a:lnTo>
                  <a:lnTo>
                    <a:pt x="1289" y="456"/>
                  </a:lnTo>
                  <a:lnTo>
                    <a:pt x="1497" y="418"/>
                  </a:lnTo>
                  <a:lnTo>
                    <a:pt x="1497" y="418"/>
                  </a:lnTo>
                  <a:lnTo>
                    <a:pt x="1668" y="361"/>
                  </a:lnTo>
                  <a:lnTo>
                    <a:pt x="1839" y="304"/>
                  </a:lnTo>
                  <a:lnTo>
                    <a:pt x="2180" y="190"/>
                  </a:lnTo>
                  <a:lnTo>
                    <a:pt x="2540" y="77"/>
                  </a:lnTo>
                  <a:lnTo>
                    <a:pt x="2710" y="20"/>
                  </a:lnTo>
                  <a:lnTo>
                    <a:pt x="2881" y="1"/>
                  </a:lnTo>
                  <a:lnTo>
                    <a:pt x="2881" y="1"/>
                  </a:lnTo>
                  <a:lnTo>
                    <a:pt x="2919" y="1"/>
                  </a:lnTo>
                  <a:lnTo>
                    <a:pt x="2919" y="1"/>
                  </a:lnTo>
                  <a:lnTo>
                    <a:pt x="3014" y="1"/>
                  </a:lnTo>
                  <a:lnTo>
                    <a:pt x="3108" y="39"/>
                  </a:lnTo>
                  <a:lnTo>
                    <a:pt x="3298" y="115"/>
                  </a:lnTo>
                  <a:lnTo>
                    <a:pt x="3298" y="115"/>
                  </a:lnTo>
                  <a:lnTo>
                    <a:pt x="3469" y="190"/>
                  </a:lnTo>
                  <a:lnTo>
                    <a:pt x="3563" y="228"/>
                  </a:lnTo>
                  <a:lnTo>
                    <a:pt x="3658" y="228"/>
                  </a:lnTo>
                  <a:lnTo>
                    <a:pt x="3658" y="228"/>
                  </a:lnTo>
                  <a:lnTo>
                    <a:pt x="3677" y="228"/>
                  </a:lnTo>
                  <a:lnTo>
                    <a:pt x="3677" y="228"/>
                  </a:lnTo>
                  <a:lnTo>
                    <a:pt x="3696" y="228"/>
                  </a:lnTo>
                  <a:lnTo>
                    <a:pt x="3696" y="228"/>
                  </a:lnTo>
                  <a:lnTo>
                    <a:pt x="3886" y="247"/>
                  </a:lnTo>
                  <a:lnTo>
                    <a:pt x="4094" y="266"/>
                  </a:lnTo>
                  <a:lnTo>
                    <a:pt x="4284" y="285"/>
                  </a:lnTo>
                  <a:lnTo>
                    <a:pt x="4454" y="342"/>
                  </a:lnTo>
                  <a:lnTo>
                    <a:pt x="4644" y="399"/>
                  </a:lnTo>
                  <a:lnTo>
                    <a:pt x="4833" y="475"/>
                  </a:lnTo>
                  <a:lnTo>
                    <a:pt x="5004" y="570"/>
                  </a:lnTo>
                  <a:lnTo>
                    <a:pt x="5174" y="664"/>
                  </a:lnTo>
                  <a:lnTo>
                    <a:pt x="5174" y="664"/>
                  </a:lnTo>
                  <a:lnTo>
                    <a:pt x="5099" y="778"/>
                  </a:lnTo>
                  <a:lnTo>
                    <a:pt x="5099" y="778"/>
                  </a:lnTo>
                  <a:lnTo>
                    <a:pt x="4795" y="949"/>
                  </a:lnTo>
                  <a:lnTo>
                    <a:pt x="4454" y="1081"/>
                  </a:lnTo>
                  <a:lnTo>
                    <a:pt x="4113" y="1195"/>
                  </a:lnTo>
                  <a:lnTo>
                    <a:pt x="3753" y="1271"/>
                  </a:lnTo>
                  <a:lnTo>
                    <a:pt x="3374" y="1328"/>
                  </a:lnTo>
                  <a:lnTo>
                    <a:pt x="3014" y="1366"/>
                  </a:lnTo>
                  <a:lnTo>
                    <a:pt x="2654" y="1403"/>
                  </a:lnTo>
                  <a:lnTo>
                    <a:pt x="2312" y="1403"/>
                  </a:lnTo>
                  <a:lnTo>
                    <a:pt x="2312" y="1403"/>
                  </a:lnTo>
                  <a:lnTo>
                    <a:pt x="2199" y="142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457175" y="4377063"/>
              <a:ext cx="507050" cy="285750"/>
            </a:xfrm>
            <a:custGeom>
              <a:avLst/>
              <a:gdLst/>
              <a:ahLst/>
              <a:cxnLst/>
              <a:rect l="l" t="t" r="r" b="b"/>
              <a:pathLst>
                <a:path w="20282" h="11430" fill="none" extrusionOk="0">
                  <a:moveTo>
                    <a:pt x="15183" y="0"/>
                  </a:moveTo>
                  <a:lnTo>
                    <a:pt x="15183" y="0"/>
                  </a:lnTo>
                  <a:lnTo>
                    <a:pt x="15107" y="19"/>
                  </a:lnTo>
                  <a:lnTo>
                    <a:pt x="15069" y="57"/>
                  </a:lnTo>
                  <a:lnTo>
                    <a:pt x="15031" y="114"/>
                  </a:lnTo>
                  <a:lnTo>
                    <a:pt x="15031" y="171"/>
                  </a:lnTo>
                  <a:lnTo>
                    <a:pt x="15050" y="228"/>
                  </a:lnTo>
                  <a:lnTo>
                    <a:pt x="15069" y="284"/>
                  </a:lnTo>
                  <a:lnTo>
                    <a:pt x="15126" y="322"/>
                  </a:lnTo>
                  <a:lnTo>
                    <a:pt x="15183" y="341"/>
                  </a:lnTo>
                  <a:lnTo>
                    <a:pt x="15183" y="341"/>
                  </a:lnTo>
                  <a:lnTo>
                    <a:pt x="15524" y="360"/>
                  </a:lnTo>
                  <a:lnTo>
                    <a:pt x="15865" y="417"/>
                  </a:lnTo>
                  <a:lnTo>
                    <a:pt x="16509" y="531"/>
                  </a:lnTo>
                  <a:lnTo>
                    <a:pt x="16509" y="531"/>
                  </a:lnTo>
                  <a:lnTo>
                    <a:pt x="17059" y="682"/>
                  </a:lnTo>
                  <a:lnTo>
                    <a:pt x="17267" y="758"/>
                  </a:lnTo>
                  <a:lnTo>
                    <a:pt x="17267" y="758"/>
                  </a:lnTo>
                  <a:lnTo>
                    <a:pt x="17457" y="815"/>
                  </a:lnTo>
                  <a:lnTo>
                    <a:pt x="17609" y="891"/>
                  </a:lnTo>
                  <a:lnTo>
                    <a:pt x="17722" y="986"/>
                  </a:lnTo>
                  <a:lnTo>
                    <a:pt x="17817" y="1080"/>
                  </a:lnTo>
                  <a:lnTo>
                    <a:pt x="17855" y="1213"/>
                  </a:lnTo>
                  <a:lnTo>
                    <a:pt x="17874" y="1346"/>
                  </a:lnTo>
                  <a:lnTo>
                    <a:pt x="17874" y="1497"/>
                  </a:lnTo>
                  <a:lnTo>
                    <a:pt x="17817" y="1668"/>
                  </a:lnTo>
                  <a:lnTo>
                    <a:pt x="17817" y="1668"/>
                  </a:lnTo>
                  <a:lnTo>
                    <a:pt x="17533" y="1516"/>
                  </a:lnTo>
                  <a:lnTo>
                    <a:pt x="17248" y="1384"/>
                  </a:lnTo>
                  <a:lnTo>
                    <a:pt x="16945" y="1270"/>
                  </a:lnTo>
                  <a:lnTo>
                    <a:pt x="16642" y="1175"/>
                  </a:lnTo>
                  <a:lnTo>
                    <a:pt x="16642" y="1175"/>
                  </a:lnTo>
                  <a:lnTo>
                    <a:pt x="16566" y="1156"/>
                  </a:lnTo>
                  <a:lnTo>
                    <a:pt x="16490" y="1156"/>
                  </a:lnTo>
                  <a:lnTo>
                    <a:pt x="16490" y="1156"/>
                  </a:lnTo>
                  <a:lnTo>
                    <a:pt x="16320" y="1175"/>
                  </a:lnTo>
                  <a:lnTo>
                    <a:pt x="16320" y="1175"/>
                  </a:lnTo>
                  <a:lnTo>
                    <a:pt x="16149" y="1194"/>
                  </a:lnTo>
                  <a:lnTo>
                    <a:pt x="16149" y="1194"/>
                  </a:lnTo>
                  <a:lnTo>
                    <a:pt x="16016" y="1175"/>
                  </a:lnTo>
                  <a:lnTo>
                    <a:pt x="15941" y="1137"/>
                  </a:lnTo>
                  <a:lnTo>
                    <a:pt x="15865" y="1099"/>
                  </a:lnTo>
                  <a:lnTo>
                    <a:pt x="15865" y="1099"/>
                  </a:lnTo>
                  <a:lnTo>
                    <a:pt x="15751" y="1043"/>
                  </a:lnTo>
                  <a:lnTo>
                    <a:pt x="15637" y="1005"/>
                  </a:lnTo>
                  <a:lnTo>
                    <a:pt x="15505" y="986"/>
                  </a:lnTo>
                  <a:lnTo>
                    <a:pt x="15391" y="986"/>
                  </a:lnTo>
                  <a:lnTo>
                    <a:pt x="15391" y="986"/>
                  </a:lnTo>
                  <a:lnTo>
                    <a:pt x="15201" y="986"/>
                  </a:lnTo>
                  <a:lnTo>
                    <a:pt x="15201" y="986"/>
                  </a:lnTo>
                  <a:lnTo>
                    <a:pt x="15050" y="1024"/>
                  </a:lnTo>
                  <a:lnTo>
                    <a:pt x="14917" y="1062"/>
                  </a:lnTo>
                  <a:lnTo>
                    <a:pt x="14652" y="1156"/>
                  </a:lnTo>
                  <a:lnTo>
                    <a:pt x="14652" y="1156"/>
                  </a:lnTo>
                  <a:lnTo>
                    <a:pt x="14462" y="1232"/>
                  </a:lnTo>
                  <a:lnTo>
                    <a:pt x="14273" y="1289"/>
                  </a:lnTo>
                  <a:lnTo>
                    <a:pt x="13875" y="1384"/>
                  </a:lnTo>
                  <a:lnTo>
                    <a:pt x="13496" y="1441"/>
                  </a:lnTo>
                  <a:lnTo>
                    <a:pt x="13079" y="1497"/>
                  </a:lnTo>
                  <a:lnTo>
                    <a:pt x="13079" y="1497"/>
                  </a:lnTo>
                  <a:lnTo>
                    <a:pt x="12927" y="1535"/>
                  </a:lnTo>
                  <a:lnTo>
                    <a:pt x="12794" y="1592"/>
                  </a:lnTo>
                  <a:lnTo>
                    <a:pt x="12662" y="1649"/>
                  </a:lnTo>
                  <a:lnTo>
                    <a:pt x="12548" y="1725"/>
                  </a:lnTo>
                  <a:lnTo>
                    <a:pt x="12453" y="1820"/>
                  </a:lnTo>
                  <a:lnTo>
                    <a:pt x="12358" y="1933"/>
                  </a:lnTo>
                  <a:lnTo>
                    <a:pt x="12264" y="2047"/>
                  </a:lnTo>
                  <a:lnTo>
                    <a:pt x="12207" y="2180"/>
                  </a:lnTo>
                  <a:lnTo>
                    <a:pt x="12207" y="2180"/>
                  </a:lnTo>
                  <a:lnTo>
                    <a:pt x="12017" y="2104"/>
                  </a:lnTo>
                  <a:lnTo>
                    <a:pt x="12017" y="2104"/>
                  </a:lnTo>
                  <a:lnTo>
                    <a:pt x="11960" y="2066"/>
                  </a:lnTo>
                  <a:lnTo>
                    <a:pt x="11960" y="2066"/>
                  </a:lnTo>
                  <a:lnTo>
                    <a:pt x="11904" y="1971"/>
                  </a:lnTo>
                  <a:lnTo>
                    <a:pt x="11847" y="1895"/>
                  </a:lnTo>
                  <a:lnTo>
                    <a:pt x="11847" y="1895"/>
                  </a:lnTo>
                  <a:lnTo>
                    <a:pt x="11847" y="1820"/>
                  </a:lnTo>
                  <a:lnTo>
                    <a:pt x="11866" y="1744"/>
                  </a:lnTo>
                  <a:lnTo>
                    <a:pt x="11885" y="1668"/>
                  </a:lnTo>
                  <a:lnTo>
                    <a:pt x="11942" y="1573"/>
                  </a:lnTo>
                  <a:lnTo>
                    <a:pt x="12074" y="1403"/>
                  </a:lnTo>
                  <a:lnTo>
                    <a:pt x="12226" y="1213"/>
                  </a:lnTo>
                  <a:lnTo>
                    <a:pt x="12396" y="1062"/>
                  </a:lnTo>
                  <a:lnTo>
                    <a:pt x="12567" y="929"/>
                  </a:lnTo>
                  <a:lnTo>
                    <a:pt x="12794" y="758"/>
                  </a:lnTo>
                  <a:lnTo>
                    <a:pt x="12794" y="758"/>
                  </a:lnTo>
                  <a:lnTo>
                    <a:pt x="12984" y="663"/>
                  </a:lnTo>
                  <a:lnTo>
                    <a:pt x="13173" y="588"/>
                  </a:lnTo>
                  <a:lnTo>
                    <a:pt x="13363" y="531"/>
                  </a:lnTo>
                  <a:lnTo>
                    <a:pt x="13571" y="474"/>
                  </a:lnTo>
                  <a:lnTo>
                    <a:pt x="13988" y="398"/>
                  </a:lnTo>
                  <a:lnTo>
                    <a:pt x="14386" y="341"/>
                  </a:lnTo>
                  <a:lnTo>
                    <a:pt x="14386" y="341"/>
                  </a:lnTo>
                  <a:lnTo>
                    <a:pt x="14462" y="322"/>
                  </a:lnTo>
                  <a:lnTo>
                    <a:pt x="14500" y="284"/>
                  </a:lnTo>
                  <a:lnTo>
                    <a:pt x="14519" y="228"/>
                  </a:lnTo>
                  <a:lnTo>
                    <a:pt x="14519" y="171"/>
                  </a:lnTo>
                  <a:lnTo>
                    <a:pt x="14481" y="114"/>
                  </a:lnTo>
                  <a:lnTo>
                    <a:pt x="14443" y="76"/>
                  </a:lnTo>
                  <a:lnTo>
                    <a:pt x="14405" y="38"/>
                  </a:lnTo>
                  <a:lnTo>
                    <a:pt x="14330" y="19"/>
                  </a:lnTo>
                  <a:lnTo>
                    <a:pt x="14330" y="19"/>
                  </a:lnTo>
                  <a:lnTo>
                    <a:pt x="14311" y="38"/>
                  </a:lnTo>
                  <a:lnTo>
                    <a:pt x="14311" y="38"/>
                  </a:lnTo>
                  <a:lnTo>
                    <a:pt x="13894" y="95"/>
                  </a:lnTo>
                  <a:lnTo>
                    <a:pt x="13458" y="190"/>
                  </a:lnTo>
                  <a:lnTo>
                    <a:pt x="13003" y="341"/>
                  </a:lnTo>
                  <a:lnTo>
                    <a:pt x="12794" y="417"/>
                  </a:lnTo>
                  <a:lnTo>
                    <a:pt x="12586" y="512"/>
                  </a:lnTo>
                  <a:lnTo>
                    <a:pt x="12377" y="626"/>
                  </a:lnTo>
                  <a:lnTo>
                    <a:pt x="12188" y="758"/>
                  </a:lnTo>
                  <a:lnTo>
                    <a:pt x="12036" y="891"/>
                  </a:lnTo>
                  <a:lnTo>
                    <a:pt x="11885" y="1043"/>
                  </a:lnTo>
                  <a:lnTo>
                    <a:pt x="11752" y="1213"/>
                  </a:lnTo>
                  <a:lnTo>
                    <a:pt x="11657" y="1403"/>
                  </a:lnTo>
                  <a:lnTo>
                    <a:pt x="11581" y="1611"/>
                  </a:lnTo>
                  <a:lnTo>
                    <a:pt x="11562" y="1839"/>
                  </a:lnTo>
                  <a:lnTo>
                    <a:pt x="11562" y="1839"/>
                  </a:lnTo>
                  <a:lnTo>
                    <a:pt x="11506" y="1895"/>
                  </a:lnTo>
                  <a:lnTo>
                    <a:pt x="11487" y="1971"/>
                  </a:lnTo>
                  <a:lnTo>
                    <a:pt x="11506" y="2047"/>
                  </a:lnTo>
                  <a:lnTo>
                    <a:pt x="11525" y="2085"/>
                  </a:lnTo>
                  <a:lnTo>
                    <a:pt x="11562" y="2104"/>
                  </a:lnTo>
                  <a:lnTo>
                    <a:pt x="11562" y="2104"/>
                  </a:lnTo>
                  <a:lnTo>
                    <a:pt x="11600" y="2199"/>
                  </a:lnTo>
                  <a:lnTo>
                    <a:pt x="11657" y="2275"/>
                  </a:lnTo>
                  <a:lnTo>
                    <a:pt x="11657" y="2275"/>
                  </a:lnTo>
                  <a:lnTo>
                    <a:pt x="11828" y="2919"/>
                  </a:lnTo>
                  <a:lnTo>
                    <a:pt x="11942" y="3412"/>
                  </a:lnTo>
                  <a:lnTo>
                    <a:pt x="11942" y="3412"/>
                  </a:lnTo>
                  <a:lnTo>
                    <a:pt x="12377" y="4738"/>
                  </a:lnTo>
                  <a:lnTo>
                    <a:pt x="12377" y="4738"/>
                  </a:lnTo>
                  <a:lnTo>
                    <a:pt x="12150" y="4852"/>
                  </a:lnTo>
                  <a:lnTo>
                    <a:pt x="11942" y="4947"/>
                  </a:lnTo>
                  <a:lnTo>
                    <a:pt x="11942" y="4947"/>
                  </a:lnTo>
                  <a:lnTo>
                    <a:pt x="11904" y="4966"/>
                  </a:lnTo>
                  <a:lnTo>
                    <a:pt x="11885" y="5004"/>
                  </a:lnTo>
                  <a:lnTo>
                    <a:pt x="11847" y="5080"/>
                  </a:lnTo>
                  <a:lnTo>
                    <a:pt x="11847" y="5080"/>
                  </a:lnTo>
                  <a:lnTo>
                    <a:pt x="11714" y="5023"/>
                  </a:lnTo>
                  <a:lnTo>
                    <a:pt x="11619" y="4966"/>
                  </a:lnTo>
                  <a:lnTo>
                    <a:pt x="11525" y="4890"/>
                  </a:lnTo>
                  <a:lnTo>
                    <a:pt x="11468" y="4833"/>
                  </a:lnTo>
                  <a:lnTo>
                    <a:pt x="11468" y="4833"/>
                  </a:lnTo>
                  <a:lnTo>
                    <a:pt x="11392" y="4776"/>
                  </a:lnTo>
                  <a:lnTo>
                    <a:pt x="11316" y="4757"/>
                  </a:lnTo>
                  <a:lnTo>
                    <a:pt x="11316" y="4757"/>
                  </a:lnTo>
                  <a:lnTo>
                    <a:pt x="11240" y="4776"/>
                  </a:lnTo>
                  <a:lnTo>
                    <a:pt x="11183" y="4814"/>
                  </a:lnTo>
                  <a:lnTo>
                    <a:pt x="11183" y="4814"/>
                  </a:lnTo>
                  <a:lnTo>
                    <a:pt x="11145" y="4814"/>
                  </a:lnTo>
                  <a:lnTo>
                    <a:pt x="11145" y="4814"/>
                  </a:lnTo>
                  <a:lnTo>
                    <a:pt x="11089" y="4814"/>
                  </a:lnTo>
                  <a:lnTo>
                    <a:pt x="11051" y="4833"/>
                  </a:lnTo>
                  <a:lnTo>
                    <a:pt x="11013" y="4871"/>
                  </a:lnTo>
                  <a:lnTo>
                    <a:pt x="10975" y="4928"/>
                  </a:lnTo>
                  <a:lnTo>
                    <a:pt x="10975" y="4928"/>
                  </a:lnTo>
                  <a:lnTo>
                    <a:pt x="10918" y="5061"/>
                  </a:lnTo>
                  <a:lnTo>
                    <a:pt x="10861" y="5174"/>
                  </a:lnTo>
                  <a:lnTo>
                    <a:pt x="10766" y="5269"/>
                  </a:lnTo>
                  <a:lnTo>
                    <a:pt x="10691" y="5345"/>
                  </a:lnTo>
                  <a:lnTo>
                    <a:pt x="10577" y="5421"/>
                  </a:lnTo>
                  <a:lnTo>
                    <a:pt x="10463" y="5478"/>
                  </a:lnTo>
                  <a:lnTo>
                    <a:pt x="10236" y="5572"/>
                  </a:lnTo>
                  <a:lnTo>
                    <a:pt x="9970" y="5648"/>
                  </a:lnTo>
                  <a:lnTo>
                    <a:pt x="9705" y="5686"/>
                  </a:lnTo>
                  <a:lnTo>
                    <a:pt x="9212" y="5762"/>
                  </a:lnTo>
                  <a:lnTo>
                    <a:pt x="9212" y="5762"/>
                  </a:lnTo>
                  <a:lnTo>
                    <a:pt x="8378" y="5914"/>
                  </a:lnTo>
                  <a:lnTo>
                    <a:pt x="7563" y="6103"/>
                  </a:lnTo>
                  <a:lnTo>
                    <a:pt x="7563" y="6103"/>
                  </a:lnTo>
                  <a:lnTo>
                    <a:pt x="6900" y="6293"/>
                  </a:lnTo>
                  <a:lnTo>
                    <a:pt x="6274" y="6501"/>
                  </a:lnTo>
                  <a:lnTo>
                    <a:pt x="5649" y="6767"/>
                  </a:lnTo>
                  <a:lnTo>
                    <a:pt x="5346" y="6918"/>
                  </a:lnTo>
                  <a:lnTo>
                    <a:pt x="5042" y="7070"/>
                  </a:lnTo>
                  <a:lnTo>
                    <a:pt x="5042" y="7070"/>
                  </a:lnTo>
                  <a:lnTo>
                    <a:pt x="4891" y="6842"/>
                  </a:lnTo>
                  <a:lnTo>
                    <a:pt x="4720" y="6615"/>
                  </a:lnTo>
                  <a:lnTo>
                    <a:pt x="4720" y="6615"/>
                  </a:lnTo>
                  <a:lnTo>
                    <a:pt x="4872" y="6539"/>
                  </a:lnTo>
                  <a:lnTo>
                    <a:pt x="5024" y="6444"/>
                  </a:lnTo>
                  <a:lnTo>
                    <a:pt x="5327" y="6255"/>
                  </a:lnTo>
                  <a:lnTo>
                    <a:pt x="5327" y="6255"/>
                  </a:lnTo>
                  <a:lnTo>
                    <a:pt x="5516" y="6160"/>
                  </a:lnTo>
                  <a:lnTo>
                    <a:pt x="5687" y="6065"/>
                  </a:lnTo>
                  <a:lnTo>
                    <a:pt x="5876" y="6008"/>
                  </a:lnTo>
                  <a:lnTo>
                    <a:pt x="6066" y="5933"/>
                  </a:lnTo>
                  <a:lnTo>
                    <a:pt x="6464" y="5838"/>
                  </a:lnTo>
                  <a:lnTo>
                    <a:pt x="6862" y="5762"/>
                  </a:lnTo>
                  <a:lnTo>
                    <a:pt x="6862" y="5762"/>
                  </a:lnTo>
                  <a:lnTo>
                    <a:pt x="8151" y="5516"/>
                  </a:lnTo>
                  <a:lnTo>
                    <a:pt x="8795" y="5402"/>
                  </a:lnTo>
                  <a:lnTo>
                    <a:pt x="9440" y="5269"/>
                  </a:lnTo>
                  <a:lnTo>
                    <a:pt x="9440" y="5269"/>
                  </a:lnTo>
                  <a:lnTo>
                    <a:pt x="9932" y="5155"/>
                  </a:lnTo>
                  <a:lnTo>
                    <a:pt x="10198" y="5118"/>
                  </a:lnTo>
                  <a:lnTo>
                    <a:pt x="10463" y="5042"/>
                  </a:lnTo>
                  <a:lnTo>
                    <a:pt x="10710" y="4966"/>
                  </a:lnTo>
                  <a:lnTo>
                    <a:pt x="10937" y="4852"/>
                  </a:lnTo>
                  <a:lnTo>
                    <a:pt x="11145" y="4720"/>
                  </a:lnTo>
                  <a:lnTo>
                    <a:pt x="11240" y="4644"/>
                  </a:lnTo>
                  <a:lnTo>
                    <a:pt x="11335" y="4549"/>
                  </a:lnTo>
                  <a:lnTo>
                    <a:pt x="11335" y="4549"/>
                  </a:lnTo>
                  <a:lnTo>
                    <a:pt x="11373" y="4492"/>
                  </a:lnTo>
                  <a:lnTo>
                    <a:pt x="11373" y="4435"/>
                  </a:lnTo>
                  <a:lnTo>
                    <a:pt x="11373" y="4378"/>
                  </a:lnTo>
                  <a:lnTo>
                    <a:pt x="11335" y="4322"/>
                  </a:lnTo>
                  <a:lnTo>
                    <a:pt x="11335" y="4322"/>
                  </a:lnTo>
                  <a:lnTo>
                    <a:pt x="11183" y="4132"/>
                  </a:lnTo>
                  <a:lnTo>
                    <a:pt x="11051" y="3999"/>
                  </a:lnTo>
                  <a:lnTo>
                    <a:pt x="10899" y="3867"/>
                  </a:lnTo>
                  <a:lnTo>
                    <a:pt x="10766" y="3772"/>
                  </a:lnTo>
                  <a:lnTo>
                    <a:pt x="10634" y="3715"/>
                  </a:lnTo>
                  <a:lnTo>
                    <a:pt x="10482" y="3658"/>
                  </a:lnTo>
                  <a:lnTo>
                    <a:pt x="10349" y="3639"/>
                  </a:lnTo>
                  <a:lnTo>
                    <a:pt x="10198" y="3620"/>
                  </a:lnTo>
                  <a:lnTo>
                    <a:pt x="10198" y="3620"/>
                  </a:lnTo>
                  <a:lnTo>
                    <a:pt x="9970" y="3639"/>
                  </a:lnTo>
                  <a:lnTo>
                    <a:pt x="9705" y="3696"/>
                  </a:lnTo>
                  <a:lnTo>
                    <a:pt x="9440" y="3772"/>
                  </a:lnTo>
                  <a:lnTo>
                    <a:pt x="9136" y="3867"/>
                  </a:lnTo>
                  <a:lnTo>
                    <a:pt x="9136" y="3867"/>
                  </a:lnTo>
                  <a:lnTo>
                    <a:pt x="8340" y="4113"/>
                  </a:lnTo>
                  <a:lnTo>
                    <a:pt x="7544" y="4359"/>
                  </a:lnTo>
                  <a:lnTo>
                    <a:pt x="6748" y="4568"/>
                  </a:lnTo>
                  <a:lnTo>
                    <a:pt x="5952" y="4776"/>
                  </a:lnTo>
                  <a:lnTo>
                    <a:pt x="5952" y="4776"/>
                  </a:lnTo>
                  <a:lnTo>
                    <a:pt x="5895" y="4492"/>
                  </a:lnTo>
                  <a:lnTo>
                    <a:pt x="5839" y="4208"/>
                  </a:lnTo>
                  <a:lnTo>
                    <a:pt x="5763" y="3923"/>
                  </a:lnTo>
                  <a:lnTo>
                    <a:pt x="5687" y="3639"/>
                  </a:lnTo>
                  <a:lnTo>
                    <a:pt x="5687" y="3639"/>
                  </a:lnTo>
                  <a:lnTo>
                    <a:pt x="5649" y="3582"/>
                  </a:lnTo>
                  <a:lnTo>
                    <a:pt x="5630" y="3544"/>
                  </a:lnTo>
                  <a:lnTo>
                    <a:pt x="5573" y="3525"/>
                  </a:lnTo>
                  <a:lnTo>
                    <a:pt x="5535" y="3507"/>
                  </a:lnTo>
                  <a:lnTo>
                    <a:pt x="5535" y="3507"/>
                  </a:lnTo>
                  <a:lnTo>
                    <a:pt x="5516" y="3507"/>
                  </a:lnTo>
                  <a:lnTo>
                    <a:pt x="5516" y="3507"/>
                  </a:lnTo>
                  <a:lnTo>
                    <a:pt x="5289" y="3544"/>
                  </a:lnTo>
                  <a:lnTo>
                    <a:pt x="5061" y="3601"/>
                  </a:lnTo>
                  <a:lnTo>
                    <a:pt x="4815" y="3677"/>
                  </a:lnTo>
                  <a:lnTo>
                    <a:pt x="4607" y="3753"/>
                  </a:lnTo>
                  <a:lnTo>
                    <a:pt x="4379" y="3848"/>
                  </a:lnTo>
                  <a:lnTo>
                    <a:pt x="4152" y="3961"/>
                  </a:lnTo>
                  <a:lnTo>
                    <a:pt x="3735" y="4208"/>
                  </a:lnTo>
                  <a:lnTo>
                    <a:pt x="3318" y="4473"/>
                  </a:lnTo>
                  <a:lnTo>
                    <a:pt x="2920" y="4738"/>
                  </a:lnTo>
                  <a:lnTo>
                    <a:pt x="2143" y="5307"/>
                  </a:lnTo>
                  <a:lnTo>
                    <a:pt x="2143" y="5307"/>
                  </a:lnTo>
                  <a:lnTo>
                    <a:pt x="1498" y="5781"/>
                  </a:lnTo>
                  <a:lnTo>
                    <a:pt x="1157" y="6027"/>
                  </a:lnTo>
                  <a:lnTo>
                    <a:pt x="854" y="6293"/>
                  </a:lnTo>
                  <a:lnTo>
                    <a:pt x="702" y="6425"/>
                  </a:lnTo>
                  <a:lnTo>
                    <a:pt x="550" y="6577"/>
                  </a:lnTo>
                  <a:lnTo>
                    <a:pt x="418" y="6729"/>
                  </a:lnTo>
                  <a:lnTo>
                    <a:pt x="304" y="6899"/>
                  </a:lnTo>
                  <a:lnTo>
                    <a:pt x="209" y="7070"/>
                  </a:lnTo>
                  <a:lnTo>
                    <a:pt x="115" y="7240"/>
                  </a:lnTo>
                  <a:lnTo>
                    <a:pt x="58" y="7430"/>
                  </a:lnTo>
                  <a:lnTo>
                    <a:pt x="20" y="7638"/>
                  </a:lnTo>
                  <a:lnTo>
                    <a:pt x="20" y="7638"/>
                  </a:lnTo>
                  <a:lnTo>
                    <a:pt x="1" y="7695"/>
                  </a:lnTo>
                  <a:lnTo>
                    <a:pt x="20" y="7752"/>
                  </a:lnTo>
                  <a:lnTo>
                    <a:pt x="58" y="7809"/>
                  </a:lnTo>
                  <a:lnTo>
                    <a:pt x="134" y="7828"/>
                  </a:lnTo>
                  <a:lnTo>
                    <a:pt x="134" y="7828"/>
                  </a:lnTo>
                  <a:lnTo>
                    <a:pt x="209" y="7847"/>
                  </a:lnTo>
                  <a:lnTo>
                    <a:pt x="209" y="7847"/>
                  </a:lnTo>
                  <a:lnTo>
                    <a:pt x="361" y="8510"/>
                  </a:lnTo>
                  <a:lnTo>
                    <a:pt x="475" y="9174"/>
                  </a:lnTo>
                  <a:lnTo>
                    <a:pt x="475" y="9174"/>
                  </a:lnTo>
                  <a:lnTo>
                    <a:pt x="494" y="9230"/>
                  </a:lnTo>
                  <a:lnTo>
                    <a:pt x="532" y="9268"/>
                  </a:lnTo>
                  <a:lnTo>
                    <a:pt x="588" y="9287"/>
                  </a:lnTo>
                  <a:lnTo>
                    <a:pt x="626" y="9287"/>
                  </a:lnTo>
                  <a:lnTo>
                    <a:pt x="626" y="9287"/>
                  </a:lnTo>
                  <a:lnTo>
                    <a:pt x="721" y="9268"/>
                  </a:lnTo>
                  <a:lnTo>
                    <a:pt x="721" y="9268"/>
                  </a:lnTo>
                  <a:lnTo>
                    <a:pt x="873" y="9193"/>
                  </a:lnTo>
                  <a:lnTo>
                    <a:pt x="1024" y="9136"/>
                  </a:lnTo>
                  <a:lnTo>
                    <a:pt x="1024" y="9136"/>
                  </a:lnTo>
                  <a:lnTo>
                    <a:pt x="835" y="9249"/>
                  </a:lnTo>
                  <a:lnTo>
                    <a:pt x="626" y="9363"/>
                  </a:lnTo>
                  <a:lnTo>
                    <a:pt x="626" y="9363"/>
                  </a:lnTo>
                  <a:lnTo>
                    <a:pt x="588" y="9401"/>
                  </a:lnTo>
                  <a:lnTo>
                    <a:pt x="569" y="9439"/>
                  </a:lnTo>
                  <a:lnTo>
                    <a:pt x="550" y="9477"/>
                  </a:lnTo>
                  <a:lnTo>
                    <a:pt x="569" y="9534"/>
                  </a:lnTo>
                  <a:lnTo>
                    <a:pt x="588" y="9572"/>
                  </a:lnTo>
                  <a:lnTo>
                    <a:pt x="607" y="9610"/>
                  </a:lnTo>
                  <a:lnTo>
                    <a:pt x="645" y="9647"/>
                  </a:lnTo>
                  <a:lnTo>
                    <a:pt x="683" y="9666"/>
                  </a:lnTo>
                  <a:lnTo>
                    <a:pt x="683" y="9666"/>
                  </a:lnTo>
                  <a:lnTo>
                    <a:pt x="930" y="10538"/>
                  </a:lnTo>
                  <a:lnTo>
                    <a:pt x="930" y="10538"/>
                  </a:lnTo>
                  <a:lnTo>
                    <a:pt x="949" y="10576"/>
                  </a:lnTo>
                  <a:lnTo>
                    <a:pt x="986" y="10614"/>
                  </a:lnTo>
                  <a:lnTo>
                    <a:pt x="1024" y="10652"/>
                  </a:lnTo>
                  <a:lnTo>
                    <a:pt x="1081" y="10652"/>
                  </a:lnTo>
                  <a:lnTo>
                    <a:pt x="1081" y="10652"/>
                  </a:lnTo>
                  <a:lnTo>
                    <a:pt x="1081" y="10652"/>
                  </a:lnTo>
                  <a:lnTo>
                    <a:pt x="1081" y="10652"/>
                  </a:lnTo>
                  <a:lnTo>
                    <a:pt x="1081" y="10652"/>
                  </a:lnTo>
                  <a:lnTo>
                    <a:pt x="1081" y="10652"/>
                  </a:lnTo>
                  <a:lnTo>
                    <a:pt x="1157" y="10652"/>
                  </a:lnTo>
                  <a:lnTo>
                    <a:pt x="1233" y="10690"/>
                  </a:lnTo>
                  <a:lnTo>
                    <a:pt x="1384" y="10747"/>
                  </a:lnTo>
                  <a:lnTo>
                    <a:pt x="1517" y="10823"/>
                  </a:lnTo>
                  <a:lnTo>
                    <a:pt x="1669" y="10898"/>
                  </a:lnTo>
                  <a:lnTo>
                    <a:pt x="1669" y="10898"/>
                  </a:lnTo>
                  <a:lnTo>
                    <a:pt x="1745" y="10917"/>
                  </a:lnTo>
                  <a:lnTo>
                    <a:pt x="1745" y="10917"/>
                  </a:lnTo>
                  <a:lnTo>
                    <a:pt x="1877" y="10898"/>
                  </a:lnTo>
                  <a:lnTo>
                    <a:pt x="2010" y="10860"/>
                  </a:lnTo>
                  <a:lnTo>
                    <a:pt x="2218" y="10785"/>
                  </a:lnTo>
                  <a:lnTo>
                    <a:pt x="2218" y="10785"/>
                  </a:lnTo>
                  <a:lnTo>
                    <a:pt x="2730" y="10633"/>
                  </a:lnTo>
                  <a:lnTo>
                    <a:pt x="3261" y="10462"/>
                  </a:lnTo>
                  <a:lnTo>
                    <a:pt x="3773" y="10292"/>
                  </a:lnTo>
                  <a:lnTo>
                    <a:pt x="4265" y="10083"/>
                  </a:lnTo>
                  <a:lnTo>
                    <a:pt x="4265" y="10083"/>
                  </a:lnTo>
                  <a:lnTo>
                    <a:pt x="4284" y="10538"/>
                  </a:lnTo>
                  <a:lnTo>
                    <a:pt x="4284" y="10993"/>
                  </a:lnTo>
                  <a:lnTo>
                    <a:pt x="4284" y="10993"/>
                  </a:lnTo>
                  <a:lnTo>
                    <a:pt x="4303" y="11050"/>
                  </a:lnTo>
                  <a:lnTo>
                    <a:pt x="4341" y="11107"/>
                  </a:lnTo>
                  <a:lnTo>
                    <a:pt x="4398" y="11145"/>
                  </a:lnTo>
                  <a:lnTo>
                    <a:pt x="4474" y="11145"/>
                  </a:lnTo>
                  <a:lnTo>
                    <a:pt x="4474" y="11145"/>
                  </a:lnTo>
                  <a:lnTo>
                    <a:pt x="4493" y="11145"/>
                  </a:lnTo>
                  <a:lnTo>
                    <a:pt x="4493" y="11145"/>
                  </a:lnTo>
                  <a:lnTo>
                    <a:pt x="4853" y="11107"/>
                  </a:lnTo>
                  <a:lnTo>
                    <a:pt x="5194" y="11088"/>
                  </a:lnTo>
                  <a:lnTo>
                    <a:pt x="5194" y="11088"/>
                  </a:lnTo>
                  <a:lnTo>
                    <a:pt x="5459" y="11107"/>
                  </a:lnTo>
                  <a:lnTo>
                    <a:pt x="5725" y="11126"/>
                  </a:lnTo>
                  <a:lnTo>
                    <a:pt x="5725" y="11126"/>
                  </a:lnTo>
                  <a:lnTo>
                    <a:pt x="5744" y="11164"/>
                  </a:lnTo>
                  <a:lnTo>
                    <a:pt x="5782" y="11202"/>
                  </a:lnTo>
                  <a:lnTo>
                    <a:pt x="5839" y="11221"/>
                  </a:lnTo>
                  <a:lnTo>
                    <a:pt x="5876" y="11240"/>
                  </a:lnTo>
                  <a:lnTo>
                    <a:pt x="5876" y="11240"/>
                  </a:lnTo>
                  <a:lnTo>
                    <a:pt x="5971" y="11221"/>
                  </a:lnTo>
                  <a:lnTo>
                    <a:pt x="5971" y="11221"/>
                  </a:lnTo>
                  <a:lnTo>
                    <a:pt x="6710" y="10842"/>
                  </a:lnTo>
                  <a:lnTo>
                    <a:pt x="7450" y="10444"/>
                  </a:lnTo>
                  <a:lnTo>
                    <a:pt x="7450" y="10444"/>
                  </a:lnTo>
                  <a:lnTo>
                    <a:pt x="7487" y="10462"/>
                  </a:lnTo>
                  <a:lnTo>
                    <a:pt x="7487" y="10462"/>
                  </a:lnTo>
                  <a:lnTo>
                    <a:pt x="8075" y="10519"/>
                  </a:lnTo>
                  <a:lnTo>
                    <a:pt x="8663" y="10595"/>
                  </a:lnTo>
                  <a:lnTo>
                    <a:pt x="9231" y="10728"/>
                  </a:lnTo>
                  <a:lnTo>
                    <a:pt x="9781" y="10917"/>
                  </a:lnTo>
                  <a:lnTo>
                    <a:pt x="9781" y="10917"/>
                  </a:lnTo>
                  <a:lnTo>
                    <a:pt x="10198" y="11069"/>
                  </a:lnTo>
                  <a:lnTo>
                    <a:pt x="10596" y="11221"/>
                  </a:lnTo>
                  <a:lnTo>
                    <a:pt x="10804" y="11296"/>
                  </a:lnTo>
                  <a:lnTo>
                    <a:pt x="11013" y="11353"/>
                  </a:lnTo>
                  <a:lnTo>
                    <a:pt x="11221" y="11391"/>
                  </a:lnTo>
                  <a:lnTo>
                    <a:pt x="11449" y="11429"/>
                  </a:lnTo>
                  <a:lnTo>
                    <a:pt x="11449" y="11429"/>
                  </a:lnTo>
                  <a:lnTo>
                    <a:pt x="11468" y="11429"/>
                  </a:lnTo>
                  <a:lnTo>
                    <a:pt x="11468" y="11429"/>
                  </a:lnTo>
                  <a:lnTo>
                    <a:pt x="11506" y="11410"/>
                  </a:lnTo>
                  <a:lnTo>
                    <a:pt x="11543" y="11391"/>
                  </a:lnTo>
                  <a:lnTo>
                    <a:pt x="11600" y="11334"/>
                  </a:lnTo>
                  <a:lnTo>
                    <a:pt x="11600" y="11334"/>
                  </a:lnTo>
                  <a:lnTo>
                    <a:pt x="11695" y="11164"/>
                  </a:lnTo>
                  <a:lnTo>
                    <a:pt x="11809" y="10993"/>
                  </a:lnTo>
                  <a:lnTo>
                    <a:pt x="11942" y="10860"/>
                  </a:lnTo>
                  <a:lnTo>
                    <a:pt x="12093" y="10728"/>
                  </a:lnTo>
                  <a:lnTo>
                    <a:pt x="12093" y="10728"/>
                  </a:lnTo>
                  <a:lnTo>
                    <a:pt x="12131" y="10690"/>
                  </a:lnTo>
                  <a:lnTo>
                    <a:pt x="12131" y="10652"/>
                  </a:lnTo>
                  <a:lnTo>
                    <a:pt x="12150" y="10614"/>
                  </a:lnTo>
                  <a:lnTo>
                    <a:pt x="12131" y="10576"/>
                  </a:lnTo>
                  <a:lnTo>
                    <a:pt x="12131" y="10576"/>
                  </a:lnTo>
                  <a:lnTo>
                    <a:pt x="12226" y="10462"/>
                  </a:lnTo>
                  <a:lnTo>
                    <a:pt x="12321" y="10368"/>
                  </a:lnTo>
                  <a:lnTo>
                    <a:pt x="12377" y="10235"/>
                  </a:lnTo>
                  <a:lnTo>
                    <a:pt x="12453" y="10102"/>
                  </a:lnTo>
                  <a:lnTo>
                    <a:pt x="12453" y="10102"/>
                  </a:lnTo>
                  <a:lnTo>
                    <a:pt x="12453" y="10045"/>
                  </a:lnTo>
                  <a:lnTo>
                    <a:pt x="12434" y="9989"/>
                  </a:lnTo>
                  <a:lnTo>
                    <a:pt x="12415" y="9951"/>
                  </a:lnTo>
                  <a:lnTo>
                    <a:pt x="12377" y="9913"/>
                  </a:lnTo>
                  <a:lnTo>
                    <a:pt x="12377" y="9913"/>
                  </a:lnTo>
                  <a:lnTo>
                    <a:pt x="11904" y="9666"/>
                  </a:lnTo>
                  <a:lnTo>
                    <a:pt x="11904" y="9666"/>
                  </a:lnTo>
                  <a:lnTo>
                    <a:pt x="11979" y="9610"/>
                  </a:lnTo>
                  <a:lnTo>
                    <a:pt x="11979" y="9610"/>
                  </a:lnTo>
                  <a:lnTo>
                    <a:pt x="12036" y="9647"/>
                  </a:lnTo>
                  <a:lnTo>
                    <a:pt x="12112" y="9685"/>
                  </a:lnTo>
                  <a:lnTo>
                    <a:pt x="12112" y="9685"/>
                  </a:lnTo>
                  <a:lnTo>
                    <a:pt x="12567" y="9723"/>
                  </a:lnTo>
                  <a:lnTo>
                    <a:pt x="13022" y="9780"/>
                  </a:lnTo>
                  <a:lnTo>
                    <a:pt x="13477" y="9856"/>
                  </a:lnTo>
                  <a:lnTo>
                    <a:pt x="13913" y="9970"/>
                  </a:lnTo>
                  <a:lnTo>
                    <a:pt x="14803" y="10197"/>
                  </a:lnTo>
                  <a:lnTo>
                    <a:pt x="15694" y="10444"/>
                  </a:lnTo>
                  <a:lnTo>
                    <a:pt x="15694" y="10444"/>
                  </a:lnTo>
                  <a:lnTo>
                    <a:pt x="15732" y="10444"/>
                  </a:lnTo>
                  <a:lnTo>
                    <a:pt x="15732" y="10444"/>
                  </a:lnTo>
                  <a:lnTo>
                    <a:pt x="15789" y="10444"/>
                  </a:lnTo>
                  <a:lnTo>
                    <a:pt x="15846" y="10425"/>
                  </a:lnTo>
                  <a:lnTo>
                    <a:pt x="15884" y="10387"/>
                  </a:lnTo>
                  <a:lnTo>
                    <a:pt x="15903" y="10330"/>
                  </a:lnTo>
                  <a:lnTo>
                    <a:pt x="16187" y="9761"/>
                  </a:lnTo>
                  <a:lnTo>
                    <a:pt x="16187" y="9761"/>
                  </a:lnTo>
                  <a:lnTo>
                    <a:pt x="16206" y="9742"/>
                  </a:lnTo>
                  <a:lnTo>
                    <a:pt x="16206" y="9742"/>
                  </a:lnTo>
                  <a:lnTo>
                    <a:pt x="16642" y="9799"/>
                  </a:lnTo>
                  <a:lnTo>
                    <a:pt x="17097" y="9875"/>
                  </a:lnTo>
                  <a:lnTo>
                    <a:pt x="17097" y="9875"/>
                  </a:lnTo>
                  <a:lnTo>
                    <a:pt x="17116" y="9894"/>
                  </a:lnTo>
                  <a:lnTo>
                    <a:pt x="17116" y="9894"/>
                  </a:lnTo>
                  <a:lnTo>
                    <a:pt x="17192" y="9875"/>
                  </a:lnTo>
                  <a:lnTo>
                    <a:pt x="17267" y="9818"/>
                  </a:lnTo>
                  <a:lnTo>
                    <a:pt x="17305" y="9761"/>
                  </a:lnTo>
                  <a:lnTo>
                    <a:pt x="17305" y="9723"/>
                  </a:lnTo>
                  <a:lnTo>
                    <a:pt x="17286" y="9685"/>
                  </a:lnTo>
                  <a:lnTo>
                    <a:pt x="17286" y="9685"/>
                  </a:lnTo>
                  <a:lnTo>
                    <a:pt x="17248" y="9496"/>
                  </a:lnTo>
                  <a:lnTo>
                    <a:pt x="17230" y="9325"/>
                  </a:lnTo>
                  <a:lnTo>
                    <a:pt x="17248" y="9155"/>
                  </a:lnTo>
                  <a:lnTo>
                    <a:pt x="17286" y="8984"/>
                  </a:lnTo>
                  <a:lnTo>
                    <a:pt x="17286" y="8984"/>
                  </a:lnTo>
                  <a:lnTo>
                    <a:pt x="17286" y="8908"/>
                  </a:lnTo>
                  <a:lnTo>
                    <a:pt x="17267" y="8851"/>
                  </a:lnTo>
                  <a:lnTo>
                    <a:pt x="17230" y="8814"/>
                  </a:lnTo>
                  <a:lnTo>
                    <a:pt x="17173" y="8795"/>
                  </a:lnTo>
                  <a:lnTo>
                    <a:pt x="17173" y="8795"/>
                  </a:lnTo>
                  <a:lnTo>
                    <a:pt x="17173" y="8738"/>
                  </a:lnTo>
                  <a:lnTo>
                    <a:pt x="17154" y="8681"/>
                  </a:lnTo>
                  <a:lnTo>
                    <a:pt x="17154" y="8681"/>
                  </a:lnTo>
                  <a:lnTo>
                    <a:pt x="17040" y="8453"/>
                  </a:lnTo>
                  <a:lnTo>
                    <a:pt x="17040" y="8453"/>
                  </a:lnTo>
                  <a:lnTo>
                    <a:pt x="18480" y="8131"/>
                  </a:lnTo>
                  <a:lnTo>
                    <a:pt x="18841" y="8055"/>
                  </a:lnTo>
                  <a:lnTo>
                    <a:pt x="19201" y="7999"/>
                  </a:lnTo>
                  <a:lnTo>
                    <a:pt x="19561" y="7961"/>
                  </a:lnTo>
                  <a:lnTo>
                    <a:pt x="19921" y="7942"/>
                  </a:lnTo>
                  <a:lnTo>
                    <a:pt x="19921" y="7942"/>
                  </a:lnTo>
                  <a:lnTo>
                    <a:pt x="19978" y="7923"/>
                  </a:lnTo>
                  <a:lnTo>
                    <a:pt x="20035" y="7904"/>
                  </a:lnTo>
                  <a:lnTo>
                    <a:pt x="20073" y="7866"/>
                  </a:lnTo>
                  <a:lnTo>
                    <a:pt x="20091" y="7809"/>
                  </a:lnTo>
                  <a:lnTo>
                    <a:pt x="20281" y="7146"/>
                  </a:lnTo>
                  <a:lnTo>
                    <a:pt x="20281" y="7146"/>
                  </a:lnTo>
                  <a:lnTo>
                    <a:pt x="20281" y="7070"/>
                  </a:lnTo>
                  <a:lnTo>
                    <a:pt x="20262" y="7013"/>
                  </a:lnTo>
                  <a:lnTo>
                    <a:pt x="20262" y="7013"/>
                  </a:lnTo>
                  <a:lnTo>
                    <a:pt x="20262" y="7013"/>
                  </a:lnTo>
                  <a:lnTo>
                    <a:pt x="20262" y="5989"/>
                  </a:lnTo>
                  <a:lnTo>
                    <a:pt x="20262" y="5989"/>
                  </a:lnTo>
                  <a:lnTo>
                    <a:pt x="20243" y="5914"/>
                  </a:lnTo>
                  <a:lnTo>
                    <a:pt x="20205" y="5876"/>
                  </a:lnTo>
                  <a:lnTo>
                    <a:pt x="20148" y="5838"/>
                  </a:lnTo>
                  <a:lnTo>
                    <a:pt x="20091" y="5819"/>
                  </a:lnTo>
                  <a:lnTo>
                    <a:pt x="20091" y="5819"/>
                  </a:lnTo>
                  <a:lnTo>
                    <a:pt x="19523" y="5819"/>
                  </a:lnTo>
                  <a:lnTo>
                    <a:pt x="19523" y="5819"/>
                  </a:lnTo>
                  <a:lnTo>
                    <a:pt x="19561" y="5781"/>
                  </a:lnTo>
                  <a:lnTo>
                    <a:pt x="19599" y="5724"/>
                  </a:lnTo>
                  <a:lnTo>
                    <a:pt x="19599" y="5724"/>
                  </a:lnTo>
                  <a:lnTo>
                    <a:pt x="19637" y="5535"/>
                  </a:lnTo>
                  <a:lnTo>
                    <a:pt x="19656" y="5345"/>
                  </a:lnTo>
                  <a:lnTo>
                    <a:pt x="19656" y="5155"/>
                  </a:lnTo>
                  <a:lnTo>
                    <a:pt x="19618" y="4966"/>
                  </a:lnTo>
                  <a:lnTo>
                    <a:pt x="19618" y="4966"/>
                  </a:lnTo>
                  <a:lnTo>
                    <a:pt x="19618" y="4966"/>
                  </a:lnTo>
                  <a:lnTo>
                    <a:pt x="19618" y="4909"/>
                  </a:lnTo>
                  <a:lnTo>
                    <a:pt x="19618" y="4852"/>
                  </a:lnTo>
                  <a:lnTo>
                    <a:pt x="19618" y="4852"/>
                  </a:lnTo>
                  <a:lnTo>
                    <a:pt x="19580" y="4701"/>
                  </a:lnTo>
                  <a:lnTo>
                    <a:pt x="19504" y="4568"/>
                  </a:lnTo>
                  <a:lnTo>
                    <a:pt x="19409" y="4473"/>
                  </a:lnTo>
                  <a:lnTo>
                    <a:pt x="19295" y="4378"/>
                  </a:lnTo>
                  <a:lnTo>
                    <a:pt x="19182" y="4322"/>
                  </a:lnTo>
                  <a:lnTo>
                    <a:pt x="19030" y="4265"/>
                  </a:lnTo>
                  <a:lnTo>
                    <a:pt x="18878" y="4246"/>
                  </a:lnTo>
                  <a:lnTo>
                    <a:pt x="18708" y="4246"/>
                  </a:lnTo>
                  <a:lnTo>
                    <a:pt x="18708" y="4246"/>
                  </a:lnTo>
                  <a:lnTo>
                    <a:pt x="18480" y="4246"/>
                  </a:lnTo>
                  <a:lnTo>
                    <a:pt x="18234" y="4284"/>
                  </a:lnTo>
                  <a:lnTo>
                    <a:pt x="17988" y="4322"/>
                  </a:lnTo>
                  <a:lnTo>
                    <a:pt x="17741" y="4397"/>
                  </a:lnTo>
                  <a:lnTo>
                    <a:pt x="17741" y="4397"/>
                  </a:lnTo>
                  <a:lnTo>
                    <a:pt x="17798" y="4075"/>
                  </a:lnTo>
                  <a:lnTo>
                    <a:pt x="17874" y="3753"/>
                  </a:lnTo>
                  <a:lnTo>
                    <a:pt x="18045" y="3108"/>
                  </a:lnTo>
                  <a:lnTo>
                    <a:pt x="18215" y="2445"/>
                  </a:lnTo>
                  <a:lnTo>
                    <a:pt x="18272" y="2123"/>
                  </a:lnTo>
                  <a:lnTo>
                    <a:pt x="18310" y="1782"/>
                  </a:lnTo>
                  <a:lnTo>
                    <a:pt x="18310" y="1782"/>
                  </a:lnTo>
                  <a:lnTo>
                    <a:pt x="18348" y="1668"/>
                  </a:lnTo>
                  <a:lnTo>
                    <a:pt x="18348" y="1516"/>
                  </a:lnTo>
                  <a:lnTo>
                    <a:pt x="18348" y="1516"/>
                  </a:lnTo>
                  <a:lnTo>
                    <a:pt x="18348" y="1403"/>
                  </a:lnTo>
                  <a:lnTo>
                    <a:pt x="18329" y="1289"/>
                  </a:lnTo>
                  <a:lnTo>
                    <a:pt x="18291" y="1194"/>
                  </a:lnTo>
                  <a:lnTo>
                    <a:pt x="18253" y="1080"/>
                  </a:lnTo>
                  <a:lnTo>
                    <a:pt x="18196" y="986"/>
                  </a:lnTo>
                  <a:lnTo>
                    <a:pt x="18139" y="910"/>
                  </a:lnTo>
                  <a:lnTo>
                    <a:pt x="17988" y="739"/>
                  </a:lnTo>
                  <a:lnTo>
                    <a:pt x="17798" y="607"/>
                  </a:lnTo>
                  <a:lnTo>
                    <a:pt x="17590" y="493"/>
                  </a:lnTo>
                  <a:lnTo>
                    <a:pt x="17362" y="379"/>
                  </a:lnTo>
                  <a:lnTo>
                    <a:pt x="17097" y="303"/>
                  </a:lnTo>
                  <a:lnTo>
                    <a:pt x="16850" y="228"/>
                  </a:lnTo>
                  <a:lnTo>
                    <a:pt x="16585" y="171"/>
                  </a:lnTo>
                  <a:lnTo>
                    <a:pt x="16054" y="95"/>
                  </a:lnTo>
                  <a:lnTo>
                    <a:pt x="15581" y="38"/>
                  </a:lnTo>
                  <a:lnTo>
                    <a:pt x="15183" y="0"/>
                  </a:lnTo>
                  <a:lnTo>
                    <a:pt x="15183" y="0"/>
                  </a:lnTo>
                  <a:lnTo>
                    <a:pt x="15183"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17">
    <p:bg>
      <p:bgPr>
        <a:solidFill>
          <a:schemeClr val="lt2"/>
        </a:solidFill>
        <a:effectLst/>
      </p:bgPr>
    </p:bg>
    <p:spTree>
      <p:nvGrpSpPr>
        <p:cNvPr id="1" name="Shape 653"/>
        <p:cNvGrpSpPr/>
        <p:nvPr/>
      </p:nvGrpSpPr>
      <p:grpSpPr>
        <a:xfrm>
          <a:off x="0" y="0"/>
          <a:ext cx="0" cy="0"/>
          <a:chOff x="0" y="0"/>
          <a:chExt cx="0" cy="0"/>
        </a:xfrm>
      </p:grpSpPr>
      <p:sp>
        <p:nvSpPr>
          <p:cNvPr id="654" name="Google Shape;654;p25"/>
          <p:cNvSpPr txBox="1">
            <a:spLocks noGrp="1"/>
          </p:cNvSpPr>
          <p:nvPr>
            <p:ph type="subTitle" idx="1"/>
          </p:nvPr>
        </p:nvSpPr>
        <p:spPr>
          <a:xfrm>
            <a:off x="712951" y="2557663"/>
            <a:ext cx="21210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Titillium Web"/>
              <a:buNone/>
              <a:defRPr sz="2400" b="1">
                <a:latin typeface="Patrick Hand"/>
                <a:ea typeface="Patrick Hand"/>
                <a:cs typeface="Patrick Hand"/>
                <a:sym typeface="Patrick Han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55" name="Google Shape;655;p25"/>
          <p:cNvSpPr txBox="1">
            <a:spLocks noGrp="1"/>
          </p:cNvSpPr>
          <p:nvPr>
            <p:ph type="subTitle" idx="2"/>
          </p:nvPr>
        </p:nvSpPr>
        <p:spPr>
          <a:xfrm>
            <a:off x="712951" y="2923363"/>
            <a:ext cx="2121000" cy="109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56" name="Google Shape;656;p25"/>
          <p:cNvSpPr txBox="1">
            <a:spLocks noGrp="1"/>
          </p:cNvSpPr>
          <p:nvPr>
            <p:ph type="subTitle" idx="3"/>
          </p:nvPr>
        </p:nvSpPr>
        <p:spPr>
          <a:xfrm>
            <a:off x="3513535" y="2557663"/>
            <a:ext cx="21210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Titillium Web"/>
              <a:buNone/>
              <a:defRPr sz="2400" b="1">
                <a:latin typeface="Patrick Hand"/>
                <a:ea typeface="Patrick Hand"/>
                <a:cs typeface="Patrick Hand"/>
                <a:sym typeface="Patrick Han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57" name="Google Shape;657;p25"/>
          <p:cNvSpPr txBox="1">
            <a:spLocks noGrp="1"/>
          </p:cNvSpPr>
          <p:nvPr>
            <p:ph type="subTitle" idx="4"/>
          </p:nvPr>
        </p:nvSpPr>
        <p:spPr>
          <a:xfrm>
            <a:off x="3513535" y="2923363"/>
            <a:ext cx="2121000" cy="109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58" name="Google Shape;658;p25"/>
          <p:cNvSpPr txBox="1">
            <a:spLocks noGrp="1"/>
          </p:cNvSpPr>
          <p:nvPr>
            <p:ph type="subTitle" idx="5"/>
          </p:nvPr>
        </p:nvSpPr>
        <p:spPr>
          <a:xfrm>
            <a:off x="6310049" y="2557663"/>
            <a:ext cx="21210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Titillium Web"/>
              <a:buNone/>
              <a:defRPr sz="2400" b="1">
                <a:latin typeface="Patrick Hand"/>
                <a:ea typeface="Patrick Hand"/>
                <a:cs typeface="Patrick Hand"/>
                <a:sym typeface="Patrick Han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59" name="Google Shape;659;p25"/>
          <p:cNvSpPr txBox="1">
            <a:spLocks noGrp="1"/>
          </p:cNvSpPr>
          <p:nvPr>
            <p:ph type="subTitle" idx="6"/>
          </p:nvPr>
        </p:nvSpPr>
        <p:spPr>
          <a:xfrm>
            <a:off x="6310049" y="2923363"/>
            <a:ext cx="2121000" cy="109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660" name="Google Shape;660;p25"/>
          <p:cNvGrpSpPr/>
          <p:nvPr/>
        </p:nvGrpSpPr>
        <p:grpSpPr>
          <a:xfrm rot="10800000" flipH="1">
            <a:off x="172609" y="529178"/>
            <a:ext cx="8798782" cy="4393073"/>
            <a:chOff x="296736" y="265575"/>
            <a:chExt cx="8573304" cy="4610214"/>
          </a:xfrm>
        </p:grpSpPr>
        <p:sp>
          <p:nvSpPr>
            <p:cNvPr id="661" name="Google Shape;661;p25"/>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5"/>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5"/>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5"/>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5"/>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5"/>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5"/>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5"/>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5"/>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5"/>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5"/>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5"/>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5"/>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5"/>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5"/>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5"/>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5"/>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5"/>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 name="Google Shape;679;p25"/>
          <p:cNvSpPr txBox="1">
            <a:spLocks noGrp="1"/>
          </p:cNvSpPr>
          <p:nvPr>
            <p:ph type="title"/>
          </p:nvPr>
        </p:nvSpPr>
        <p:spPr>
          <a:xfrm>
            <a:off x="720000" y="530352"/>
            <a:ext cx="77040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highlight>
                  <a:schemeClr val="lt2"/>
                </a:highlight>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18">
    <p:spTree>
      <p:nvGrpSpPr>
        <p:cNvPr id="1" name="Shape 680"/>
        <p:cNvGrpSpPr/>
        <p:nvPr/>
      </p:nvGrpSpPr>
      <p:grpSpPr>
        <a:xfrm>
          <a:off x="0" y="0"/>
          <a:ext cx="0" cy="0"/>
          <a:chOff x="0" y="0"/>
          <a:chExt cx="0" cy="0"/>
        </a:xfrm>
      </p:grpSpPr>
      <p:sp>
        <p:nvSpPr>
          <p:cNvPr id="681" name="Google Shape;681;p26"/>
          <p:cNvSpPr txBox="1">
            <a:spLocks noGrp="1"/>
          </p:cNvSpPr>
          <p:nvPr>
            <p:ph type="title"/>
          </p:nvPr>
        </p:nvSpPr>
        <p:spPr>
          <a:xfrm>
            <a:off x="1871049" y="1589888"/>
            <a:ext cx="2324100" cy="365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82" name="Google Shape;682;p26"/>
          <p:cNvSpPr txBox="1">
            <a:spLocks noGrp="1"/>
          </p:cNvSpPr>
          <p:nvPr>
            <p:ph type="subTitle" idx="1"/>
          </p:nvPr>
        </p:nvSpPr>
        <p:spPr>
          <a:xfrm>
            <a:off x="1871049" y="1955582"/>
            <a:ext cx="2324100" cy="54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83" name="Google Shape;683;p26"/>
          <p:cNvSpPr txBox="1">
            <a:spLocks noGrp="1"/>
          </p:cNvSpPr>
          <p:nvPr>
            <p:ph type="title" idx="2"/>
          </p:nvPr>
        </p:nvSpPr>
        <p:spPr>
          <a:xfrm>
            <a:off x="6023972" y="1589888"/>
            <a:ext cx="2324100" cy="365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84" name="Google Shape;684;p26"/>
          <p:cNvSpPr txBox="1">
            <a:spLocks noGrp="1"/>
          </p:cNvSpPr>
          <p:nvPr>
            <p:ph type="subTitle" idx="3"/>
          </p:nvPr>
        </p:nvSpPr>
        <p:spPr>
          <a:xfrm>
            <a:off x="6023972" y="1955582"/>
            <a:ext cx="2324100" cy="54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85" name="Google Shape;685;p26"/>
          <p:cNvSpPr txBox="1">
            <a:spLocks noGrp="1"/>
          </p:cNvSpPr>
          <p:nvPr>
            <p:ph type="title" idx="4"/>
          </p:nvPr>
        </p:nvSpPr>
        <p:spPr>
          <a:xfrm>
            <a:off x="1871049" y="3023293"/>
            <a:ext cx="2320500" cy="365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86" name="Google Shape;686;p26"/>
          <p:cNvSpPr txBox="1">
            <a:spLocks noGrp="1"/>
          </p:cNvSpPr>
          <p:nvPr>
            <p:ph type="subTitle" idx="5"/>
          </p:nvPr>
        </p:nvSpPr>
        <p:spPr>
          <a:xfrm>
            <a:off x="1871049" y="3388987"/>
            <a:ext cx="2324100" cy="54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87" name="Google Shape;687;p26"/>
          <p:cNvSpPr txBox="1">
            <a:spLocks noGrp="1"/>
          </p:cNvSpPr>
          <p:nvPr>
            <p:ph type="title" idx="6"/>
          </p:nvPr>
        </p:nvSpPr>
        <p:spPr>
          <a:xfrm>
            <a:off x="6023972" y="3023293"/>
            <a:ext cx="2324100" cy="365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4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88" name="Google Shape;688;p26"/>
          <p:cNvSpPr txBox="1">
            <a:spLocks noGrp="1"/>
          </p:cNvSpPr>
          <p:nvPr>
            <p:ph type="subTitle" idx="7"/>
          </p:nvPr>
        </p:nvSpPr>
        <p:spPr>
          <a:xfrm>
            <a:off x="6023972" y="3388987"/>
            <a:ext cx="2324100" cy="54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89" name="Google Shape;689;p26"/>
          <p:cNvSpPr txBox="1">
            <a:spLocks noGrp="1"/>
          </p:cNvSpPr>
          <p:nvPr>
            <p:ph type="title" idx="8"/>
          </p:nvPr>
        </p:nvSpPr>
        <p:spPr>
          <a:xfrm>
            <a:off x="720000" y="530352"/>
            <a:ext cx="77040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highlight>
                  <a:schemeClr val="dk2"/>
                </a:highlight>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690" name="Google Shape;690;p26"/>
          <p:cNvGrpSpPr/>
          <p:nvPr/>
        </p:nvGrpSpPr>
        <p:grpSpPr>
          <a:xfrm rot="10800000" flipH="1">
            <a:off x="172609" y="529178"/>
            <a:ext cx="8798782" cy="4393073"/>
            <a:chOff x="296736" y="265575"/>
            <a:chExt cx="8573304" cy="4610214"/>
          </a:xfrm>
        </p:grpSpPr>
        <p:sp>
          <p:nvSpPr>
            <p:cNvPr id="691" name="Google Shape;691;p26"/>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6"/>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6"/>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6"/>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6"/>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6"/>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6"/>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6"/>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6"/>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6"/>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6"/>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6"/>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6"/>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6"/>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6"/>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6"/>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6"/>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6"/>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21">
    <p:spTree>
      <p:nvGrpSpPr>
        <p:cNvPr id="1" name="Shape 888"/>
        <p:cNvGrpSpPr/>
        <p:nvPr/>
      </p:nvGrpSpPr>
      <p:grpSpPr>
        <a:xfrm>
          <a:off x="0" y="0"/>
          <a:ext cx="0" cy="0"/>
          <a:chOff x="0" y="0"/>
          <a:chExt cx="0" cy="0"/>
        </a:xfrm>
      </p:grpSpPr>
      <p:grpSp>
        <p:nvGrpSpPr>
          <p:cNvPr id="889" name="Google Shape;889;p32"/>
          <p:cNvGrpSpPr/>
          <p:nvPr/>
        </p:nvGrpSpPr>
        <p:grpSpPr>
          <a:xfrm rot="10800000" flipH="1">
            <a:off x="172609" y="529178"/>
            <a:ext cx="8798782" cy="4393073"/>
            <a:chOff x="296736" y="265575"/>
            <a:chExt cx="8573304" cy="4610214"/>
          </a:xfrm>
        </p:grpSpPr>
        <p:sp>
          <p:nvSpPr>
            <p:cNvPr id="890" name="Google Shape;890;p32"/>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2"/>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2"/>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2"/>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2"/>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2"/>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2"/>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2"/>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2"/>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2"/>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2"/>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2"/>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2"/>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2"/>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2"/>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2"/>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2"/>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21_1">
    <p:bg>
      <p:bgPr>
        <a:solidFill>
          <a:schemeClr val="accent1"/>
        </a:solidFill>
        <a:effectLst/>
      </p:bgPr>
    </p:bg>
    <p:spTree>
      <p:nvGrpSpPr>
        <p:cNvPr id="1" name="Shape 908"/>
        <p:cNvGrpSpPr/>
        <p:nvPr/>
      </p:nvGrpSpPr>
      <p:grpSpPr>
        <a:xfrm>
          <a:off x="0" y="0"/>
          <a:ext cx="0" cy="0"/>
          <a:chOff x="0" y="0"/>
          <a:chExt cx="0" cy="0"/>
        </a:xfrm>
      </p:grpSpPr>
      <p:grpSp>
        <p:nvGrpSpPr>
          <p:cNvPr id="909" name="Google Shape;909;p33"/>
          <p:cNvGrpSpPr/>
          <p:nvPr/>
        </p:nvGrpSpPr>
        <p:grpSpPr>
          <a:xfrm rot="10800000" flipH="1">
            <a:off x="172609" y="529178"/>
            <a:ext cx="8798782" cy="4393073"/>
            <a:chOff x="296736" y="265575"/>
            <a:chExt cx="8573304" cy="4610214"/>
          </a:xfrm>
        </p:grpSpPr>
        <p:sp>
          <p:nvSpPr>
            <p:cNvPr id="910" name="Google Shape;910;p33"/>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3"/>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3"/>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3"/>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3"/>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3"/>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3"/>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3"/>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1">
  <p:cSld name="CUSTOM_21_1_1">
    <p:bg>
      <p:bgPr>
        <a:solidFill>
          <a:schemeClr val="lt2"/>
        </a:solidFill>
        <a:effectLst/>
      </p:bgPr>
    </p:bg>
    <p:spTree>
      <p:nvGrpSpPr>
        <p:cNvPr id="1" name="Shape 928"/>
        <p:cNvGrpSpPr/>
        <p:nvPr/>
      </p:nvGrpSpPr>
      <p:grpSpPr>
        <a:xfrm>
          <a:off x="0" y="0"/>
          <a:ext cx="0" cy="0"/>
          <a:chOff x="0" y="0"/>
          <a:chExt cx="0" cy="0"/>
        </a:xfrm>
      </p:grpSpPr>
      <p:grpSp>
        <p:nvGrpSpPr>
          <p:cNvPr id="929" name="Google Shape;929;p34"/>
          <p:cNvGrpSpPr/>
          <p:nvPr/>
        </p:nvGrpSpPr>
        <p:grpSpPr>
          <a:xfrm rot="10800000" flipH="1">
            <a:off x="172609" y="529178"/>
            <a:ext cx="8798782" cy="4393073"/>
            <a:chOff x="296736" y="265575"/>
            <a:chExt cx="8573304" cy="4610214"/>
          </a:xfrm>
        </p:grpSpPr>
        <p:sp>
          <p:nvSpPr>
            <p:cNvPr id="930" name="Google Shape;930;p34"/>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107"/>
        <p:cNvGrpSpPr/>
        <p:nvPr/>
      </p:nvGrpSpPr>
      <p:grpSpPr>
        <a:xfrm>
          <a:off x="0" y="0"/>
          <a:ext cx="0" cy="0"/>
          <a:chOff x="0" y="0"/>
          <a:chExt cx="0" cy="0"/>
        </a:xfrm>
      </p:grpSpPr>
      <p:sp>
        <p:nvSpPr>
          <p:cNvPr id="108" name="Google Shape;108;p3"/>
          <p:cNvSpPr txBox="1">
            <a:spLocks noGrp="1"/>
          </p:cNvSpPr>
          <p:nvPr>
            <p:ph type="title"/>
          </p:nvPr>
        </p:nvSpPr>
        <p:spPr>
          <a:xfrm>
            <a:off x="3020926" y="2008498"/>
            <a:ext cx="4347000" cy="7314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9" name="Google Shape;109;p3"/>
          <p:cNvSpPr txBox="1">
            <a:spLocks noGrp="1"/>
          </p:cNvSpPr>
          <p:nvPr>
            <p:ph type="subTitle" idx="1"/>
          </p:nvPr>
        </p:nvSpPr>
        <p:spPr>
          <a:xfrm>
            <a:off x="3020926" y="2739902"/>
            <a:ext cx="4347000" cy="3951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sz="16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110" name="Google Shape;110;p3"/>
          <p:cNvSpPr txBox="1">
            <a:spLocks noGrp="1"/>
          </p:cNvSpPr>
          <p:nvPr>
            <p:ph type="title" idx="2" hasCustomPrompt="1"/>
          </p:nvPr>
        </p:nvSpPr>
        <p:spPr>
          <a:xfrm>
            <a:off x="1780427" y="2297390"/>
            <a:ext cx="1088100" cy="54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grpSp>
        <p:nvGrpSpPr>
          <p:cNvPr id="111" name="Google Shape;111;p3"/>
          <p:cNvGrpSpPr/>
          <p:nvPr/>
        </p:nvGrpSpPr>
        <p:grpSpPr>
          <a:xfrm rot="10800000" flipH="1">
            <a:off x="172609" y="529178"/>
            <a:ext cx="8798782" cy="4393073"/>
            <a:chOff x="296736" y="265575"/>
            <a:chExt cx="8573304" cy="4610214"/>
          </a:xfrm>
        </p:grpSpPr>
        <p:sp>
          <p:nvSpPr>
            <p:cNvPr id="112" name="Google Shape;112;p3"/>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1"/>
        </a:solidFill>
        <a:effectLst/>
      </p:bgPr>
    </p:bg>
    <p:spTree>
      <p:nvGrpSpPr>
        <p:cNvPr id="1" name="Shape 130"/>
        <p:cNvGrpSpPr/>
        <p:nvPr/>
      </p:nvGrpSpPr>
      <p:grpSpPr>
        <a:xfrm>
          <a:off x="0" y="0"/>
          <a:ext cx="0" cy="0"/>
          <a:chOff x="0" y="0"/>
          <a:chExt cx="0" cy="0"/>
        </a:xfrm>
      </p:grpSpPr>
      <p:grpSp>
        <p:nvGrpSpPr>
          <p:cNvPr id="131" name="Google Shape;131;p4"/>
          <p:cNvGrpSpPr/>
          <p:nvPr/>
        </p:nvGrpSpPr>
        <p:grpSpPr>
          <a:xfrm rot="10800000" flipH="1">
            <a:off x="172609" y="529178"/>
            <a:ext cx="8798782" cy="4393073"/>
            <a:chOff x="296736" y="265575"/>
            <a:chExt cx="8573304" cy="4610214"/>
          </a:xfrm>
        </p:grpSpPr>
        <p:sp>
          <p:nvSpPr>
            <p:cNvPr id="132" name="Google Shape;132;p4"/>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4"/>
          <p:cNvSpPr txBox="1">
            <a:spLocks noGrp="1"/>
          </p:cNvSpPr>
          <p:nvPr>
            <p:ph type="title"/>
          </p:nvPr>
        </p:nvSpPr>
        <p:spPr>
          <a:xfrm>
            <a:off x="2020350" y="530352"/>
            <a:ext cx="5103300" cy="457200"/>
          </a:xfrm>
          <a:prstGeom prst="rect">
            <a:avLst/>
          </a:prstGeom>
          <a:noFill/>
        </p:spPr>
        <p:txBody>
          <a:bodyPr spcFirstLastPara="1" wrap="square" lIns="91425" tIns="91425" rIns="91425" bIns="91425" anchor="ctr" anchorCtr="0">
            <a:noAutofit/>
          </a:bodyPr>
          <a:lstStyle>
            <a:lvl1pPr lvl="0">
              <a:spcBef>
                <a:spcPts val="0"/>
              </a:spcBef>
              <a:spcAft>
                <a:spcPts val="0"/>
              </a:spcAft>
              <a:buSzPts val="3200"/>
              <a:buNone/>
              <a:defRPr>
                <a:highlight>
                  <a:schemeClr val="accent1"/>
                </a:highlight>
              </a:defRPr>
            </a:lvl1pPr>
            <a:lvl2pPr lvl="1">
              <a:spcBef>
                <a:spcPts val="0"/>
              </a:spcBef>
              <a:spcAft>
                <a:spcPts val="0"/>
              </a:spcAft>
              <a:buClr>
                <a:schemeClr val="accent1"/>
              </a:buClr>
              <a:buSzPts val="2800"/>
              <a:buNone/>
              <a:defRPr>
                <a:solidFill>
                  <a:schemeClr val="accent1"/>
                </a:solidFill>
              </a:defRPr>
            </a:lvl2pPr>
            <a:lvl3pPr lvl="2">
              <a:spcBef>
                <a:spcPts val="0"/>
              </a:spcBef>
              <a:spcAft>
                <a:spcPts val="0"/>
              </a:spcAft>
              <a:buClr>
                <a:schemeClr val="accent1"/>
              </a:buClr>
              <a:buSzPts val="2800"/>
              <a:buNone/>
              <a:defRPr>
                <a:solidFill>
                  <a:schemeClr val="accent1"/>
                </a:solidFill>
              </a:defRPr>
            </a:lvl3pPr>
            <a:lvl4pPr lvl="3">
              <a:spcBef>
                <a:spcPts val="0"/>
              </a:spcBef>
              <a:spcAft>
                <a:spcPts val="0"/>
              </a:spcAft>
              <a:buClr>
                <a:schemeClr val="accent1"/>
              </a:buClr>
              <a:buSzPts val="2800"/>
              <a:buNone/>
              <a:defRPr>
                <a:solidFill>
                  <a:schemeClr val="accent1"/>
                </a:solidFill>
              </a:defRPr>
            </a:lvl4pPr>
            <a:lvl5pPr lvl="4">
              <a:spcBef>
                <a:spcPts val="0"/>
              </a:spcBef>
              <a:spcAft>
                <a:spcPts val="0"/>
              </a:spcAft>
              <a:buClr>
                <a:schemeClr val="accent1"/>
              </a:buClr>
              <a:buSzPts val="2800"/>
              <a:buNone/>
              <a:defRPr>
                <a:solidFill>
                  <a:schemeClr val="accent1"/>
                </a:solidFill>
              </a:defRPr>
            </a:lvl5pPr>
            <a:lvl6pPr lvl="5">
              <a:spcBef>
                <a:spcPts val="0"/>
              </a:spcBef>
              <a:spcAft>
                <a:spcPts val="0"/>
              </a:spcAft>
              <a:buClr>
                <a:schemeClr val="accent1"/>
              </a:buClr>
              <a:buSzPts val="2800"/>
              <a:buNone/>
              <a:defRPr>
                <a:solidFill>
                  <a:schemeClr val="accent1"/>
                </a:solidFill>
              </a:defRPr>
            </a:lvl6pPr>
            <a:lvl7pPr lvl="6">
              <a:spcBef>
                <a:spcPts val="0"/>
              </a:spcBef>
              <a:spcAft>
                <a:spcPts val="0"/>
              </a:spcAft>
              <a:buClr>
                <a:schemeClr val="accent1"/>
              </a:buClr>
              <a:buSzPts val="2800"/>
              <a:buNone/>
              <a:defRPr>
                <a:solidFill>
                  <a:schemeClr val="accent1"/>
                </a:solidFill>
              </a:defRPr>
            </a:lvl7pPr>
            <a:lvl8pPr lvl="7">
              <a:spcBef>
                <a:spcPts val="0"/>
              </a:spcBef>
              <a:spcAft>
                <a:spcPts val="0"/>
              </a:spcAft>
              <a:buClr>
                <a:schemeClr val="accent1"/>
              </a:buClr>
              <a:buSzPts val="2800"/>
              <a:buNone/>
              <a:defRPr>
                <a:solidFill>
                  <a:schemeClr val="accent1"/>
                </a:solidFill>
              </a:defRPr>
            </a:lvl8pPr>
            <a:lvl9pPr lvl="8">
              <a:spcBef>
                <a:spcPts val="0"/>
              </a:spcBef>
              <a:spcAft>
                <a:spcPts val="0"/>
              </a:spcAft>
              <a:buClr>
                <a:schemeClr val="accent1"/>
              </a:buClr>
              <a:buSzPts val="2800"/>
              <a:buNone/>
              <a:defRPr>
                <a:solidFill>
                  <a:schemeClr val="accent1"/>
                </a:solidFill>
              </a:defRPr>
            </a:lvl9pPr>
          </a:lstStyle>
          <a:p>
            <a:endParaRPr/>
          </a:p>
        </p:txBody>
      </p:sp>
      <p:sp>
        <p:nvSpPr>
          <p:cNvPr id="151" name="Google Shape;151;p4"/>
          <p:cNvSpPr txBox="1">
            <a:spLocks noGrp="1"/>
          </p:cNvSpPr>
          <p:nvPr>
            <p:ph type="body" idx="1"/>
          </p:nvPr>
        </p:nvSpPr>
        <p:spPr>
          <a:xfrm>
            <a:off x="713225" y="969850"/>
            <a:ext cx="7717500" cy="5487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AutoNum type="arabicPeriod"/>
              <a:defRPr sz="1200"/>
            </a:lvl1pPr>
            <a:lvl2pPr marL="914400" lvl="1" indent="-330200" rtl="0">
              <a:spcBef>
                <a:spcPts val="0"/>
              </a:spcBef>
              <a:spcAft>
                <a:spcPts val="0"/>
              </a:spcAft>
              <a:buSzPts val="1600"/>
              <a:buAutoNum type="alphaLcPeriod"/>
              <a:defRPr/>
            </a:lvl2pPr>
            <a:lvl3pPr marL="1371600" lvl="2" indent="-330200" rtl="0">
              <a:spcBef>
                <a:spcPts val="0"/>
              </a:spcBef>
              <a:spcAft>
                <a:spcPts val="0"/>
              </a:spcAft>
              <a:buSzPts val="1600"/>
              <a:buAutoNum type="romanLcPeriod"/>
              <a:defRPr/>
            </a:lvl3pPr>
            <a:lvl4pPr marL="1828800" lvl="3" indent="-330200" rtl="0">
              <a:spcBef>
                <a:spcPts val="0"/>
              </a:spcBef>
              <a:spcAft>
                <a:spcPts val="0"/>
              </a:spcAft>
              <a:buSzPts val="1600"/>
              <a:buAutoNum type="arabicPeriod"/>
              <a:defRPr/>
            </a:lvl4pPr>
            <a:lvl5pPr marL="2286000" lvl="4" indent="-330200" rtl="0">
              <a:spcBef>
                <a:spcPts val="0"/>
              </a:spcBef>
              <a:spcAft>
                <a:spcPts val="0"/>
              </a:spcAft>
              <a:buSzPts val="1600"/>
              <a:buAutoNum type="alphaLcPeriod"/>
              <a:defRPr/>
            </a:lvl5pPr>
            <a:lvl6pPr marL="2743200" lvl="5" indent="-330200" rtl="0">
              <a:spcBef>
                <a:spcPts val="0"/>
              </a:spcBef>
              <a:spcAft>
                <a:spcPts val="0"/>
              </a:spcAft>
              <a:buSzPts val="1600"/>
              <a:buAutoNum type="romanLcPeriod"/>
              <a:defRPr/>
            </a:lvl6pPr>
            <a:lvl7pPr marL="3200400" lvl="6" indent="-330200" rtl="0">
              <a:spcBef>
                <a:spcPts val="0"/>
              </a:spcBef>
              <a:spcAft>
                <a:spcPts val="0"/>
              </a:spcAft>
              <a:buSzPts val="1600"/>
              <a:buAutoNum type="arabicPeriod"/>
              <a:defRPr/>
            </a:lvl7pPr>
            <a:lvl8pPr marL="3657600" lvl="7" indent="-330200" rtl="0">
              <a:spcBef>
                <a:spcPts val="0"/>
              </a:spcBef>
              <a:spcAft>
                <a:spcPts val="0"/>
              </a:spcAft>
              <a:buSzPts val="1600"/>
              <a:buAutoNum type="alphaLcPeriod"/>
              <a:defRPr/>
            </a:lvl8pPr>
            <a:lvl9pPr marL="4114800" lvl="8" indent="-330200" rtl="0">
              <a:spcBef>
                <a:spcPts val="0"/>
              </a:spcBef>
              <a:spcAft>
                <a:spcPts val="0"/>
              </a:spcAft>
              <a:buSzPts val="1600"/>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242"/>
        <p:cNvGrpSpPr/>
        <p:nvPr/>
      </p:nvGrpSpPr>
      <p:grpSpPr>
        <a:xfrm>
          <a:off x="0" y="0"/>
          <a:ext cx="0" cy="0"/>
          <a:chOff x="0" y="0"/>
          <a:chExt cx="0" cy="0"/>
        </a:xfrm>
      </p:grpSpPr>
      <p:grpSp>
        <p:nvGrpSpPr>
          <p:cNvPr id="243" name="Google Shape;243;p9"/>
          <p:cNvGrpSpPr/>
          <p:nvPr/>
        </p:nvGrpSpPr>
        <p:grpSpPr>
          <a:xfrm rot="10800000" flipH="1">
            <a:off x="172609" y="529178"/>
            <a:ext cx="8798782" cy="4393073"/>
            <a:chOff x="296736" y="265575"/>
            <a:chExt cx="8573304" cy="4610214"/>
          </a:xfrm>
        </p:grpSpPr>
        <p:sp>
          <p:nvSpPr>
            <p:cNvPr id="244" name="Google Shape;244;p9"/>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9"/>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9"/>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9"/>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9"/>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9"/>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9"/>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9"/>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9"/>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9"/>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9"/>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9"/>
          <p:cNvSpPr txBox="1">
            <a:spLocks noGrp="1"/>
          </p:cNvSpPr>
          <p:nvPr>
            <p:ph type="title"/>
          </p:nvPr>
        </p:nvSpPr>
        <p:spPr>
          <a:xfrm>
            <a:off x="701100" y="1474499"/>
            <a:ext cx="4251900" cy="9144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5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63" name="Google Shape;263;p9"/>
          <p:cNvSpPr txBox="1">
            <a:spLocks noGrp="1"/>
          </p:cNvSpPr>
          <p:nvPr>
            <p:ph type="subTitle" idx="1"/>
          </p:nvPr>
        </p:nvSpPr>
        <p:spPr>
          <a:xfrm>
            <a:off x="701100" y="2388901"/>
            <a:ext cx="4251900" cy="1280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0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1">
  <p:cSld name="CUSTOM_15">
    <p:spTree>
      <p:nvGrpSpPr>
        <p:cNvPr id="1" name="Shape 494"/>
        <p:cNvGrpSpPr/>
        <p:nvPr/>
      </p:nvGrpSpPr>
      <p:grpSpPr>
        <a:xfrm>
          <a:off x="0" y="0"/>
          <a:ext cx="0" cy="0"/>
          <a:chOff x="0" y="0"/>
          <a:chExt cx="0" cy="0"/>
        </a:xfrm>
      </p:grpSpPr>
      <p:sp>
        <p:nvSpPr>
          <p:cNvPr id="495" name="Google Shape;495;p18"/>
          <p:cNvSpPr txBox="1">
            <a:spLocks noGrp="1"/>
          </p:cNvSpPr>
          <p:nvPr>
            <p:ph type="title"/>
          </p:nvPr>
        </p:nvSpPr>
        <p:spPr>
          <a:xfrm>
            <a:off x="4642500" y="1764150"/>
            <a:ext cx="3758700" cy="7314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32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6" name="Google Shape;496;p18"/>
          <p:cNvSpPr txBox="1">
            <a:spLocks noGrp="1"/>
          </p:cNvSpPr>
          <p:nvPr>
            <p:ph type="subTitle" idx="1"/>
          </p:nvPr>
        </p:nvSpPr>
        <p:spPr>
          <a:xfrm>
            <a:off x="4642500" y="2647950"/>
            <a:ext cx="3756900" cy="731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497" name="Google Shape;497;p18"/>
          <p:cNvGrpSpPr/>
          <p:nvPr/>
        </p:nvGrpSpPr>
        <p:grpSpPr>
          <a:xfrm rot="10800000" flipH="1">
            <a:off x="172609" y="529178"/>
            <a:ext cx="8798782" cy="4393073"/>
            <a:chOff x="296736" y="265575"/>
            <a:chExt cx="8573304" cy="4610214"/>
          </a:xfrm>
        </p:grpSpPr>
        <p:sp>
          <p:nvSpPr>
            <p:cNvPr id="498" name="Google Shape;498;p18"/>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8"/>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8"/>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8"/>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8"/>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8"/>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8"/>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8"/>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8"/>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8"/>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8"/>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8"/>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8"/>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8"/>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8"/>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8"/>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8"/>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8"/>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2">
  <p:cSld name="CUSTOM_15_1">
    <p:bg>
      <p:bgPr>
        <a:solidFill>
          <a:schemeClr val="accent1"/>
        </a:solidFill>
        <a:effectLst/>
      </p:bgPr>
    </p:bg>
    <p:spTree>
      <p:nvGrpSpPr>
        <p:cNvPr id="1" name="Shape 516"/>
        <p:cNvGrpSpPr/>
        <p:nvPr/>
      </p:nvGrpSpPr>
      <p:grpSpPr>
        <a:xfrm>
          <a:off x="0" y="0"/>
          <a:ext cx="0" cy="0"/>
          <a:chOff x="0" y="0"/>
          <a:chExt cx="0" cy="0"/>
        </a:xfrm>
      </p:grpSpPr>
      <p:sp>
        <p:nvSpPr>
          <p:cNvPr id="517" name="Google Shape;517;p19"/>
          <p:cNvSpPr txBox="1">
            <a:spLocks noGrp="1"/>
          </p:cNvSpPr>
          <p:nvPr>
            <p:ph type="title"/>
          </p:nvPr>
        </p:nvSpPr>
        <p:spPr>
          <a:xfrm>
            <a:off x="4934921" y="1748700"/>
            <a:ext cx="3026700" cy="5487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18" name="Google Shape;518;p19"/>
          <p:cNvSpPr txBox="1">
            <a:spLocks noGrp="1"/>
          </p:cNvSpPr>
          <p:nvPr>
            <p:ph type="subTitle" idx="1"/>
          </p:nvPr>
        </p:nvSpPr>
        <p:spPr>
          <a:xfrm>
            <a:off x="4934921" y="2297400"/>
            <a:ext cx="3023700" cy="1097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519" name="Google Shape;519;p19"/>
          <p:cNvGrpSpPr/>
          <p:nvPr/>
        </p:nvGrpSpPr>
        <p:grpSpPr>
          <a:xfrm rot="10800000" flipH="1">
            <a:off x="172609" y="529178"/>
            <a:ext cx="8798782" cy="4393073"/>
            <a:chOff x="296736" y="265575"/>
            <a:chExt cx="8573304" cy="4610214"/>
          </a:xfrm>
        </p:grpSpPr>
        <p:sp>
          <p:nvSpPr>
            <p:cNvPr id="520" name="Google Shape;520;p19"/>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9"/>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9"/>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9"/>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9"/>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9"/>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9"/>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9"/>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9"/>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9"/>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9"/>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9"/>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9"/>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9"/>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9"/>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9"/>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9"/>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3">
  <p:cSld name="CUSTOM_15_1_1">
    <p:spTree>
      <p:nvGrpSpPr>
        <p:cNvPr id="1" name="Shape 538"/>
        <p:cNvGrpSpPr/>
        <p:nvPr/>
      </p:nvGrpSpPr>
      <p:grpSpPr>
        <a:xfrm>
          <a:off x="0" y="0"/>
          <a:ext cx="0" cy="0"/>
          <a:chOff x="0" y="0"/>
          <a:chExt cx="0" cy="0"/>
        </a:xfrm>
      </p:grpSpPr>
      <p:sp>
        <p:nvSpPr>
          <p:cNvPr id="539" name="Google Shape;539;p20"/>
          <p:cNvSpPr txBox="1">
            <a:spLocks noGrp="1"/>
          </p:cNvSpPr>
          <p:nvPr>
            <p:ph type="title"/>
          </p:nvPr>
        </p:nvSpPr>
        <p:spPr>
          <a:xfrm>
            <a:off x="1669793" y="1746504"/>
            <a:ext cx="3024900" cy="548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0" name="Google Shape;540;p20"/>
          <p:cNvSpPr txBox="1">
            <a:spLocks noGrp="1"/>
          </p:cNvSpPr>
          <p:nvPr>
            <p:ph type="subTitle" idx="1"/>
          </p:nvPr>
        </p:nvSpPr>
        <p:spPr>
          <a:xfrm>
            <a:off x="1670418" y="2295144"/>
            <a:ext cx="3023700" cy="1097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541" name="Google Shape;541;p20"/>
          <p:cNvGrpSpPr/>
          <p:nvPr/>
        </p:nvGrpSpPr>
        <p:grpSpPr>
          <a:xfrm rot="10800000" flipH="1">
            <a:off x="172609" y="529178"/>
            <a:ext cx="8798782" cy="4393073"/>
            <a:chOff x="296736" y="265575"/>
            <a:chExt cx="8573304" cy="4610214"/>
          </a:xfrm>
        </p:grpSpPr>
        <p:sp>
          <p:nvSpPr>
            <p:cNvPr id="542" name="Google Shape;542;p20"/>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0"/>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0"/>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0"/>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0"/>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0"/>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0"/>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0"/>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0"/>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0"/>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0"/>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0"/>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0"/>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0"/>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0"/>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0"/>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0"/>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0"/>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5">
  <p:cSld name="CUSTOM_15_1_1_1_1">
    <p:spTree>
      <p:nvGrpSpPr>
        <p:cNvPr id="1" name="Shape 582"/>
        <p:cNvGrpSpPr/>
        <p:nvPr/>
      </p:nvGrpSpPr>
      <p:grpSpPr>
        <a:xfrm>
          <a:off x="0" y="0"/>
          <a:ext cx="0" cy="0"/>
          <a:chOff x="0" y="0"/>
          <a:chExt cx="0" cy="0"/>
        </a:xfrm>
      </p:grpSpPr>
      <p:sp>
        <p:nvSpPr>
          <p:cNvPr id="583" name="Google Shape;583;p22"/>
          <p:cNvSpPr txBox="1">
            <a:spLocks noGrp="1"/>
          </p:cNvSpPr>
          <p:nvPr>
            <p:ph type="title"/>
          </p:nvPr>
        </p:nvSpPr>
        <p:spPr>
          <a:xfrm>
            <a:off x="720000" y="530352"/>
            <a:ext cx="77040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a:highlight>
                  <a:schemeClr val="dk2"/>
                </a:highlight>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584" name="Google Shape;584;p22"/>
          <p:cNvSpPr txBox="1">
            <a:spLocks noGrp="1"/>
          </p:cNvSpPr>
          <p:nvPr>
            <p:ph type="body" idx="1"/>
          </p:nvPr>
        </p:nvSpPr>
        <p:spPr>
          <a:xfrm>
            <a:off x="3925050" y="1574200"/>
            <a:ext cx="4419000" cy="23775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Clr>
                <a:schemeClr val="accent5"/>
              </a:buClr>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grpSp>
        <p:nvGrpSpPr>
          <p:cNvPr id="585" name="Google Shape;585;p22"/>
          <p:cNvGrpSpPr/>
          <p:nvPr/>
        </p:nvGrpSpPr>
        <p:grpSpPr>
          <a:xfrm rot="10800000" flipH="1">
            <a:off x="172609" y="529178"/>
            <a:ext cx="8798782" cy="4393073"/>
            <a:chOff x="296736" y="265575"/>
            <a:chExt cx="8573304" cy="4610214"/>
          </a:xfrm>
        </p:grpSpPr>
        <p:sp>
          <p:nvSpPr>
            <p:cNvPr id="586" name="Google Shape;586;p22"/>
            <p:cNvSpPr/>
            <p:nvPr/>
          </p:nvSpPr>
          <p:spPr>
            <a:xfrm>
              <a:off x="797658" y="4596876"/>
              <a:ext cx="255161" cy="66965"/>
            </a:xfrm>
            <a:custGeom>
              <a:avLst/>
              <a:gdLst/>
              <a:ahLst/>
              <a:cxnLst/>
              <a:rect l="l" t="t" r="r" b="b"/>
              <a:pathLst>
                <a:path w="1466" h="412" extrusionOk="0">
                  <a:moveTo>
                    <a:pt x="72" y="215"/>
                  </a:moveTo>
                  <a:lnTo>
                    <a:pt x="72" y="215"/>
                  </a:lnTo>
                  <a:lnTo>
                    <a:pt x="161" y="250"/>
                  </a:lnTo>
                  <a:lnTo>
                    <a:pt x="233" y="268"/>
                  </a:lnTo>
                  <a:lnTo>
                    <a:pt x="233" y="268"/>
                  </a:lnTo>
                  <a:lnTo>
                    <a:pt x="447" y="286"/>
                  </a:lnTo>
                  <a:lnTo>
                    <a:pt x="644" y="322"/>
                  </a:lnTo>
                  <a:lnTo>
                    <a:pt x="858" y="340"/>
                  </a:lnTo>
                  <a:lnTo>
                    <a:pt x="1055" y="393"/>
                  </a:lnTo>
                  <a:lnTo>
                    <a:pt x="1055" y="393"/>
                  </a:lnTo>
                  <a:lnTo>
                    <a:pt x="1144" y="411"/>
                  </a:lnTo>
                  <a:lnTo>
                    <a:pt x="1234" y="411"/>
                  </a:lnTo>
                  <a:lnTo>
                    <a:pt x="1305" y="393"/>
                  </a:lnTo>
                  <a:lnTo>
                    <a:pt x="1394" y="376"/>
                  </a:lnTo>
                  <a:lnTo>
                    <a:pt x="1394" y="376"/>
                  </a:lnTo>
                  <a:lnTo>
                    <a:pt x="1430" y="358"/>
                  </a:lnTo>
                  <a:lnTo>
                    <a:pt x="1448" y="322"/>
                  </a:lnTo>
                  <a:lnTo>
                    <a:pt x="1466" y="286"/>
                  </a:lnTo>
                  <a:lnTo>
                    <a:pt x="1448" y="250"/>
                  </a:lnTo>
                  <a:lnTo>
                    <a:pt x="1448" y="250"/>
                  </a:lnTo>
                  <a:lnTo>
                    <a:pt x="1412" y="197"/>
                  </a:lnTo>
                  <a:lnTo>
                    <a:pt x="1359" y="179"/>
                  </a:lnTo>
                  <a:lnTo>
                    <a:pt x="1359" y="179"/>
                  </a:lnTo>
                  <a:lnTo>
                    <a:pt x="1198" y="143"/>
                  </a:lnTo>
                  <a:lnTo>
                    <a:pt x="1055" y="125"/>
                  </a:lnTo>
                  <a:lnTo>
                    <a:pt x="1055" y="125"/>
                  </a:lnTo>
                  <a:lnTo>
                    <a:pt x="858" y="72"/>
                  </a:lnTo>
                  <a:lnTo>
                    <a:pt x="662" y="36"/>
                  </a:lnTo>
                  <a:lnTo>
                    <a:pt x="447" y="18"/>
                  </a:lnTo>
                  <a:lnTo>
                    <a:pt x="233" y="0"/>
                  </a:lnTo>
                  <a:lnTo>
                    <a:pt x="233" y="0"/>
                  </a:lnTo>
                  <a:lnTo>
                    <a:pt x="90" y="18"/>
                  </a:lnTo>
                  <a:lnTo>
                    <a:pt x="90" y="18"/>
                  </a:lnTo>
                  <a:lnTo>
                    <a:pt x="54" y="36"/>
                  </a:lnTo>
                  <a:lnTo>
                    <a:pt x="36" y="54"/>
                  </a:lnTo>
                  <a:lnTo>
                    <a:pt x="18" y="90"/>
                  </a:lnTo>
                  <a:lnTo>
                    <a:pt x="0" y="125"/>
                  </a:lnTo>
                  <a:lnTo>
                    <a:pt x="0" y="125"/>
                  </a:lnTo>
                  <a:lnTo>
                    <a:pt x="36" y="179"/>
                  </a:lnTo>
                  <a:lnTo>
                    <a:pt x="72" y="215"/>
                  </a:lnTo>
                  <a:lnTo>
                    <a:pt x="72" y="215"/>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2"/>
            <p:cNvSpPr/>
            <p:nvPr/>
          </p:nvSpPr>
          <p:spPr>
            <a:xfrm>
              <a:off x="542498" y="4198821"/>
              <a:ext cx="65618" cy="232591"/>
            </a:xfrm>
            <a:custGeom>
              <a:avLst/>
              <a:gdLst/>
              <a:ahLst/>
              <a:cxnLst/>
              <a:rect l="l" t="t" r="r" b="b"/>
              <a:pathLst>
                <a:path w="377" h="1431" extrusionOk="0">
                  <a:moveTo>
                    <a:pt x="376" y="90"/>
                  </a:moveTo>
                  <a:lnTo>
                    <a:pt x="376" y="90"/>
                  </a:lnTo>
                  <a:lnTo>
                    <a:pt x="340" y="37"/>
                  </a:lnTo>
                  <a:lnTo>
                    <a:pt x="323" y="19"/>
                  </a:lnTo>
                  <a:lnTo>
                    <a:pt x="323" y="19"/>
                  </a:lnTo>
                  <a:lnTo>
                    <a:pt x="287" y="1"/>
                  </a:lnTo>
                  <a:lnTo>
                    <a:pt x="251" y="19"/>
                  </a:lnTo>
                  <a:lnTo>
                    <a:pt x="215" y="72"/>
                  </a:lnTo>
                  <a:lnTo>
                    <a:pt x="215" y="72"/>
                  </a:lnTo>
                  <a:lnTo>
                    <a:pt x="197" y="162"/>
                  </a:lnTo>
                  <a:lnTo>
                    <a:pt x="197" y="162"/>
                  </a:lnTo>
                  <a:lnTo>
                    <a:pt x="90" y="555"/>
                  </a:lnTo>
                  <a:lnTo>
                    <a:pt x="19" y="948"/>
                  </a:lnTo>
                  <a:lnTo>
                    <a:pt x="19" y="948"/>
                  </a:lnTo>
                  <a:lnTo>
                    <a:pt x="1" y="1127"/>
                  </a:lnTo>
                  <a:lnTo>
                    <a:pt x="1" y="1288"/>
                  </a:lnTo>
                  <a:lnTo>
                    <a:pt x="1" y="1288"/>
                  </a:lnTo>
                  <a:lnTo>
                    <a:pt x="19" y="1359"/>
                  </a:lnTo>
                  <a:lnTo>
                    <a:pt x="37" y="1395"/>
                  </a:lnTo>
                  <a:lnTo>
                    <a:pt x="72" y="1431"/>
                  </a:lnTo>
                  <a:lnTo>
                    <a:pt x="108" y="1431"/>
                  </a:lnTo>
                  <a:lnTo>
                    <a:pt x="108" y="1431"/>
                  </a:lnTo>
                  <a:lnTo>
                    <a:pt x="144" y="1413"/>
                  </a:lnTo>
                  <a:lnTo>
                    <a:pt x="180" y="1395"/>
                  </a:lnTo>
                  <a:lnTo>
                    <a:pt x="197" y="1341"/>
                  </a:lnTo>
                  <a:lnTo>
                    <a:pt x="197" y="1305"/>
                  </a:lnTo>
                  <a:lnTo>
                    <a:pt x="197" y="1305"/>
                  </a:lnTo>
                  <a:lnTo>
                    <a:pt x="251" y="948"/>
                  </a:lnTo>
                  <a:lnTo>
                    <a:pt x="323" y="591"/>
                  </a:lnTo>
                  <a:lnTo>
                    <a:pt x="323" y="591"/>
                  </a:lnTo>
                  <a:lnTo>
                    <a:pt x="340" y="448"/>
                  </a:lnTo>
                  <a:lnTo>
                    <a:pt x="358" y="305"/>
                  </a:lnTo>
                  <a:lnTo>
                    <a:pt x="340" y="305"/>
                  </a:lnTo>
                  <a:lnTo>
                    <a:pt x="340" y="305"/>
                  </a:lnTo>
                  <a:lnTo>
                    <a:pt x="358" y="162"/>
                  </a:lnTo>
                  <a:lnTo>
                    <a:pt x="358" y="162"/>
                  </a:lnTo>
                  <a:lnTo>
                    <a:pt x="376" y="126"/>
                  </a:lnTo>
                  <a:lnTo>
                    <a:pt x="376" y="90"/>
                  </a:lnTo>
                  <a:lnTo>
                    <a:pt x="376" y="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a:off x="710458" y="4257010"/>
              <a:ext cx="112264" cy="151160"/>
            </a:xfrm>
            <a:custGeom>
              <a:avLst/>
              <a:gdLst/>
              <a:ahLst/>
              <a:cxnLst/>
              <a:rect l="l" t="t" r="r" b="b"/>
              <a:pathLst>
                <a:path w="645" h="930" extrusionOk="0">
                  <a:moveTo>
                    <a:pt x="72" y="930"/>
                  </a:moveTo>
                  <a:lnTo>
                    <a:pt x="72" y="930"/>
                  </a:lnTo>
                  <a:lnTo>
                    <a:pt x="126" y="930"/>
                  </a:lnTo>
                  <a:lnTo>
                    <a:pt x="144" y="912"/>
                  </a:lnTo>
                  <a:lnTo>
                    <a:pt x="144" y="912"/>
                  </a:lnTo>
                  <a:lnTo>
                    <a:pt x="233" y="804"/>
                  </a:lnTo>
                  <a:lnTo>
                    <a:pt x="233" y="804"/>
                  </a:lnTo>
                  <a:lnTo>
                    <a:pt x="376" y="572"/>
                  </a:lnTo>
                  <a:lnTo>
                    <a:pt x="448" y="465"/>
                  </a:lnTo>
                  <a:lnTo>
                    <a:pt x="537" y="358"/>
                  </a:lnTo>
                  <a:lnTo>
                    <a:pt x="537" y="358"/>
                  </a:lnTo>
                  <a:lnTo>
                    <a:pt x="591" y="304"/>
                  </a:lnTo>
                  <a:lnTo>
                    <a:pt x="609" y="233"/>
                  </a:lnTo>
                  <a:lnTo>
                    <a:pt x="644" y="72"/>
                  </a:lnTo>
                  <a:lnTo>
                    <a:pt x="644" y="72"/>
                  </a:lnTo>
                  <a:lnTo>
                    <a:pt x="644" y="36"/>
                  </a:lnTo>
                  <a:lnTo>
                    <a:pt x="609" y="0"/>
                  </a:lnTo>
                  <a:lnTo>
                    <a:pt x="609" y="0"/>
                  </a:lnTo>
                  <a:lnTo>
                    <a:pt x="573" y="0"/>
                  </a:lnTo>
                  <a:lnTo>
                    <a:pt x="537" y="18"/>
                  </a:lnTo>
                  <a:lnTo>
                    <a:pt x="537" y="18"/>
                  </a:lnTo>
                  <a:lnTo>
                    <a:pt x="376" y="161"/>
                  </a:lnTo>
                  <a:lnTo>
                    <a:pt x="233" y="304"/>
                  </a:lnTo>
                  <a:lnTo>
                    <a:pt x="126" y="483"/>
                  </a:lnTo>
                  <a:lnTo>
                    <a:pt x="19" y="679"/>
                  </a:lnTo>
                  <a:lnTo>
                    <a:pt x="19" y="679"/>
                  </a:lnTo>
                  <a:lnTo>
                    <a:pt x="1" y="769"/>
                  </a:lnTo>
                  <a:lnTo>
                    <a:pt x="1" y="840"/>
                  </a:lnTo>
                  <a:lnTo>
                    <a:pt x="1" y="840"/>
                  </a:lnTo>
                  <a:lnTo>
                    <a:pt x="19" y="894"/>
                  </a:lnTo>
                  <a:lnTo>
                    <a:pt x="72" y="930"/>
                  </a:lnTo>
                  <a:lnTo>
                    <a:pt x="72" y="93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2"/>
            <p:cNvSpPr/>
            <p:nvPr/>
          </p:nvSpPr>
          <p:spPr>
            <a:xfrm>
              <a:off x="794525" y="4416784"/>
              <a:ext cx="161869" cy="58188"/>
            </a:xfrm>
            <a:custGeom>
              <a:avLst/>
              <a:gdLst/>
              <a:ahLst/>
              <a:cxnLst/>
              <a:rect l="l" t="t" r="r" b="b"/>
              <a:pathLst>
                <a:path w="930" h="358" extrusionOk="0">
                  <a:moveTo>
                    <a:pt x="143" y="358"/>
                  </a:moveTo>
                  <a:lnTo>
                    <a:pt x="143" y="358"/>
                  </a:lnTo>
                  <a:lnTo>
                    <a:pt x="197" y="358"/>
                  </a:lnTo>
                  <a:lnTo>
                    <a:pt x="197" y="358"/>
                  </a:lnTo>
                  <a:lnTo>
                    <a:pt x="304" y="304"/>
                  </a:lnTo>
                  <a:lnTo>
                    <a:pt x="429" y="268"/>
                  </a:lnTo>
                  <a:lnTo>
                    <a:pt x="680" y="233"/>
                  </a:lnTo>
                  <a:lnTo>
                    <a:pt x="680" y="233"/>
                  </a:lnTo>
                  <a:lnTo>
                    <a:pt x="805" y="197"/>
                  </a:lnTo>
                  <a:lnTo>
                    <a:pt x="876" y="161"/>
                  </a:lnTo>
                  <a:lnTo>
                    <a:pt x="930" y="107"/>
                  </a:lnTo>
                  <a:lnTo>
                    <a:pt x="930" y="107"/>
                  </a:lnTo>
                  <a:lnTo>
                    <a:pt x="823" y="54"/>
                  </a:lnTo>
                  <a:lnTo>
                    <a:pt x="715" y="18"/>
                  </a:lnTo>
                  <a:lnTo>
                    <a:pt x="608" y="0"/>
                  </a:lnTo>
                  <a:lnTo>
                    <a:pt x="501" y="0"/>
                  </a:lnTo>
                  <a:lnTo>
                    <a:pt x="501" y="0"/>
                  </a:lnTo>
                  <a:lnTo>
                    <a:pt x="376" y="18"/>
                  </a:lnTo>
                  <a:lnTo>
                    <a:pt x="269" y="54"/>
                  </a:lnTo>
                  <a:lnTo>
                    <a:pt x="72" y="125"/>
                  </a:lnTo>
                  <a:lnTo>
                    <a:pt x="72" y="125"/>
                  </a:lnTo>
                  <a:lnTo>
                    <a:pt x="36" y="161"/>
                  </a:lnTo>
                  <a:lnTo>
                    <a:pt x="18" y="197"/>
                  </a:lnTo>
                  <a:lnTo>
                    <a:pt x="1" y="233"/>
                  </a:lnTo>
                  <a:lnTo>
                    <a:pt x="18" y="286"/>
                  </a:lnTo>
                  <a:lnTo>
                    <a:pt x="18" y="286"/>
                  </a:lnTo>
                  <a:lnTo>
                    <a:pt x="36" y="322"/>
                  </a:lnTo>
                  <a:lnTo>
                    <a:pt x="54" y="358"/>
                  </a:lnTo>
                  <a:lnTo>
                    <a:pt x="108" y="358"/>
                  </a:lnTo>
                  <a:lnTo>
                    <a:pt x="143" y="358"/>
                  </a:lnTo>
                  <a:lnTo>
                    <a:pt x="143" y="35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2"/>
            <p:cNvSpPr/>
            <p:nvPr/>
          </p:nvSpPr>
          <p:spPr>
            <a:xfrm>
              <a:off x="408826" y="364398"/>
              <a:ext cx="8349124" cy="4412731"/>
            </a:xfrm>
            <a:custGeom>
              <a:avLst/>
              <a:gdLst/>
              <a:ahLst/>
              <a:cxnLst/>
              <a:rect l="l" t="t" r="r" b="b"/>
              <a:pathLst>
                <a:path w="47969" h="27149" extrusionOk="0">
                  <a:moveTo>
                    <a:pt x="30454" y="26934"/>
                  </a:moveTo>
                  <a:lnTo>
                    <a:pt x="30454" y="26934"/>
                  </a:lnTo>
                  <a:lnTo>
                    <a:pt x="33242" y="26970"/>
                  </a:lnTo>
                  <a:lnTo>
                    <a:pt x="33242" y="26970"/>
                  </a:lnTo>
                  <a:lnTo>
                    <a:pt x="34386" y="26970"/>
                  </a:lnTo>
                  <a:lnTo>
                    <a:pt x="35512" y="26987"/>
                  </a:lnTo>
                  <a:lnTo>
                    <a:pt x="35512" y="26987"/>
                  </a:lnTo>
                  <a:lnTo>
                    <a:pt x="35887" y="27023"/>
                  </a:lnTo>
                  <a:lnTo>
                    <a:pt x="35887" y="27023"/>
                  </a:lnTo>
                  <a:lnTo>
                    <a:pt x="38086" y="27041"/>
                  </a:lnTo>
                  <a:lnTo>
                    <a:pt x="38086" y="27041"/>
                  </a:lnTo>
                  <a:lnTo>
                    <a:pt x="40284" y="27041"/>
                  </a:lnTo>
                  <a:lnTo>
                    <a:pt x="40284" y="27041"/>
                  </a:lnTo>
                  <a:lnTo>
                    <a:pt x="40641" y="27059"/>
                  </a:lnTo>
                  <a:lnTo>
                    <a:pt x="41017" y="27077"/>
                  </a:lnTo>
                  <a:lnTo>
                    <a:pt x="41017" y="27077"/>
                  </a:lnTo>
                  <a:lnTo>
                    <a:pt x="41571" y="27113"/>
                  </a:lnTo>
                  <a:lnTo>
                    <a:pt x="42125" y="27148"/>
                  </a:lnTo>
                  <a:lnTo>
                    <a:pt x="42125" y="27148"/>
                  </a:lnTo>
                  <a:lnTo>
                    <a:pt x="42571" y="27148"/>
                  </a:lnTo>
                  <a:lnTo>
                    <a:pt x="43018" y="27148"/>
                  </a:lnTo>
                  <a:lnTo>
                    <a:pt x="43018" y="27148"/>
                  </a:lnTo>
                  <a:lnTo>
                    <a:pt x="43590" y="27148"/>
                  </a:lnTo>
                  <a:lnTo>
                    <a:pt x="43876" y="27130"/>
                  </a:lnTo>
                  <a:lnTo>
                    <a:pt x="44162" y="27095"/>
                  </a:lnTo>
                  <a:lnTo>
                    <a:pt x="44162" y="27095"/>
                  </a:lnTo>
                  <a:lnTo>
                    <a:pt x="44537" y="27059"/>
                  </a:lnTo>
                  <a:lnTo>
                    <a:pt x="44931" y="27041"/>
                  </a:lnTo>
                  <a:lnTo>
                    <a:pt x="45699" y="27041"/>
                  </a:lnTo>
                  <a:lnTo>
                    <a:pt x="45699" y="27041"/>
                  </a:lnTo>
                  <a:lnTo>
                    <a:pt x="45967" y="27023"/>
                  </a:lnTo>
                  <a:lnTo>
                    <a:pt x="46110" y="27005"/>
                  </a:lnTo>
                  <a:lnTo>
                    <a:pt x="46235" y="26970"/>
                  </a:lnTo>
                  <a:lnTo>
                    <a:pt x="46235" y="26970"/>
                  </a:lnTo>
                  <a:lnTo>
                    <a:pt x="46503" y="26862"/>
                  </a:lnTo>
                  <a:lnTo>
                    <a:pt x="46771" y="26737"/>
                  </a:lnTo>
                  <a:lnTo>
                    <a:pt x="46771" y="26737"/>
                  </a:lnTo>
                  <a:lnTo>
                    <a:pt x="46861" y="26684"/>
                  </a:lnTo>
                  <a:lnTo>
                    <a:pt x="46932" y="26594"/>
                  </a:lnTo>
                  <a:lnTo>
                    <a:pt x="47004" y="26505"/>
                  </a:lnTo>
                  <a:lnTo>
                    <a:pt x="47040" y="26398"/>
                  </a:lnTo>
                  <a:lnTo>
                    <a:pt x="47040" y="26398"/>
                  </a:lnTo>
                  <a:lnTo>
                    <a:pt x="47147" y="26380"/>
                  </a:lnTo>
                  <a:lnTo>
                    <a:pt x="47147" y="26380"/>
                  </a:lnTo>
                  <a:lnTo>
                    <a:pt x="47218" y="26362"/>
                  </a:lnTo>
                  <a:lnTo>
                    <a:pt x="47290" y="26326"/>
                  </a:lnTo>
                  <a:lnTo>
                    <a:pt x="47361" y="26290"/>
                  </a:lnTo>
                  <a:lnTo>
                    <a:pt x="47415" y="26255"/>
                  </a:lnTo>
                  <a:lnTo>
                    <a:pt x="47504" y="26147"/>
                  </a:lnTo>
                  <a:lnTo>
                    <a:pt x="47558" y="25987"/>
                  </a:lnTo>
                  <a:lnTo>
                    <a:pt x="47558" y="25987"/>
                  </a:lnTo>
                  <a:lnTo>
                    <a:pt x="47629" y="25790"/>
                  </a:lnTo>
                  <a:lnTo>
                    <a:pt x="47665" y="25576"/>
                  </a:lnTo>
                  <a:lnTo>
                    <a:pt x="47754" y="25147"/>
                  </a:lnTo>
                  <a:lnTo>
                    <a:pt x="47754" y="25147"/>
                  </a:lnTo>
                  <a:lnTo>
                    <a:pt x="47754" y="24986"/>
                  </a:lnTo>
                  <a:lnTo>
                    <a:pt x="47754" y="24986"/>
                  </a:lnTo>
                  <a:lnTo>
                    <a:pt x="47754" y="24593"/>
                  </a:lnTo>
                  <a:lnTo>
                    <a:pt x="47790" y="24199"/>
                  </a:lnTo>
                  <a:lnTo>
                    <a:pt x="47879" y="23413"/>
                  </a:lnTo>
                  <a:lnTo>
                    <a:pt x="47879" y="23413"/>
                  </a:lnTo>
                  <a:lnTo>
                    <a:pt x="47915" y="22698"/>
                  </a:lnTo>
                  <a:lnTo>
                    <a:pt x="47933" y="21501"/>
                  </a:lnTo>
                  <a:lnTo>
                    <a:pt x="47969" y="19571"/>
                  </a:lnTo>
                  <a:lnTo>
                    <a:pt x="47969" y="19571"/>
                  </a:lnTo>
                  <a:lnTo>
                    <a:pt x="47969" y="13548"/>
                  </a:lnTo>
                  <a:lnTo>
                    <a:pt x="47969" y="13548"/>
                  </a:lnTo>
                  <a:lnTo>
                    <a:pt x="47969" y="7578"/>
                  </a:lnTo>
                  <a:lnTo>
                    <a:pt x="47969" y="7578"/>
                  </a:lnTo>
                  <a:lnTo>
                    <a:pt x="47933" y="5666"/>
                  </a:lnTo>
                  <a:lnTo>
                    <a:pt x="47915" y="4451"/>
                  </a:lnTo>
                  <a:lnTo>
                    <a:pt x="47879" y="3736"/>
                  </a:lnTo>
                  <a:lnTo>
                    <a:pt x="47879" y="3736"/>
                  </a:lnTo>
                  <a:lnTo>
                    <a:pt x="47790" y="2950"/>
                  </a:lnTo>
                  <a:lnTo>
                    <a:pt x="47754" y="2556"/>
                  </a:lnTo>
                  <a:lnTo>
                    <a:pt x="47754" y="2163"/>
                  </a:lnTo>
                  <a:lnTo>
                    <a:pt x="47754" y="2163"/>
                  </a:lnTo>
                  <a:lnTo>
                    <a:pt x="47754" y="2002"/>
                  </a:lnTo>
                  <a:lnTo>
                    <a:pt x="47754" y="2002"/>
                  </a:lnTo>
                  <a:lnTo>
                    <a:pt x="47665" y="1573"/>
                  </a:lnTo>
                  <a:lnTo>
                    <a:pt x="47629" y="1359"/>
                  </a:lnTo>
                  <a:lnTo>
                    <a:pt x="47558" y="1162"/>
                  </a:lnTo>
                  <a:lnTo>
                    <a:pt x="47558" y="1162"/>
                  </a:lnTo>
                  <a:lnTo>
                    <a:pt x="47504" y="1019"/>
                  </a:lnTo>
                  <a:lnTo>
                    <a:pt x="47415" y="894"/>
                  </a:lnTo>
                  <a:lnTo>
                    <a:pt x="47361" y="858"/>
                  </a:lnTo>
                  <a:lnTo>
                    <a:pt x="47290" y="823"/>
                  </a:lnTo>
                  <a:lnTo>
                    <a:pt x="47218" y="787"/>
                  </a:lnTo>
                  <a:lnTo>
                    <a:pt x="47147" y="769"/>
                  </a:lnTo>
                  <a:lnTo>
                    <a:pt x="47147" y="769"/>
                  </a:lnTo>
                  <a:lnTo>
                    <a:pt x="47040" y="751"/>
                  </a:lnTo>
                  <a:lnTo>
                    <a:pt x="47040" y="751"/>
                  </a:lnTo>
                  <a:lnTo>
                    <a:pt x="47004" y="644"/>
                  </a:lnTo>
                  <a:lnTo>
                    <a:pt x="46932" y="555"/>
                  </a:lnTo>
                  <a:lnTo>
                    <a:pt x="46861" y="465"/>
                  </a:lnTo>
                  <a:lnTo>
                    <a:pt x="46771" y="412"/>
                  </a:lnTo>
                  <a:lnTo>
                    <a:pt x="46771" y="412"/>
                  </a:lnTo>
                  <a:lnTo>
                    <a:pt x="46503" y="287"/>
                  </a:lnTo>
                  <a:lnTo>
                    <a:pt x="46235" y="179"/>
                  </a:lnTo>
                  <a:lnTo>
                    <a:pt x="46235" y="179"/>
                  </a:lnTo>
                  <a:lnTo>
                    <a:pt x="46110" y="144"/>
                  </a:lnTo>
                  <a:lnTo>
                    <a:pt x="45967" y="126"/>
                  </a:lnTo>
                  <a:lnTo>
                    <a:pt x="45699" y="108"/>
                  </a:lnTo>
                  <a:lnTo>
                    <a:pt x="45699" y="108"/>
                  </a:lnTo>
                  <a:lnTo>
                    <a:pt x="44931" y="108"/>
                  </a:lnTo>
                  <a:lnTo>
                    <a:pt x="44537" y="90"/>
                  </a:lnTo>
                  <a:lnTo>
                    <a:pt x="44162" y="54"/>
                  </a:lnTo>
                  <a:lnTo>
                    <a:pt x="44162" y="54"/>
                  </a:lnTo>
                  <a:lnTo>
                    <a:pt x="43876" y="19"/>
                  </a:lnTo>
                  <a:lnTo>
                    <a:pt x="43590" y="19"/>
                  </a:lnTo>
                  <a:lnTo>
                    <a:pt x="43018" y="1"/>
                  </a:lnTo>
                  <a:lnTo>
                    <a:pt x="43018" y="1"/>
                  </a:lnTo>
                  <a:lnTo>
                    <a:pt x="42571" y="1"/>
                  </a:lnTo>
                  <a:lnTo>
                    <a:pt x="42125" y="1"/>
                  </a:lnTo>
                  <a:lnTo>
                    <a:pt x="42125" y="1"/>
                  </a:lnTo>
                  <a:lnTo>
                    <a:pt x="41571" y="36"/>
                  </a:lnTo>
                  <a:lnTo>
                    <a:pt x="41017" y="72"/>
                  </a:lnTo>
                  <a:lnTo>
                    <a:pt x="41017" y="72"/>
                  </a:lnTo>
                  <a:lnTo>
                    <a:pt x="40641" y="108"/>
                  </a:lnTo>
                  <a:lnTo>
                    <a:pt x="40284" y="108"/>
                  </a:lnTo>
                  <a:lnTo>
                    <a:pt x="40284" y="108"/>
                  </a:lnTo>
                  <a:lnTo>
                    <a:pt x="38086" y="108"/>
                  </a:lnTo>
                  <a:lnTo>
                    <a:pt x="38086" y="108"/>
                  </a:lnTo>
                  <a:lnTo>
                    <a:pt x="33510" y="126"/>
                  </a:lnTo>
                  <a:lnTo>
                    <a:pt x="33510" y="126"/>
                  </a:lnTo>
                  <a:lnTo>
                    <a:pt x="33135" y="161"/>
                  </a:lnTo>
                  <a:lnTo>
                    <a:pt x="33135" y="161"/>
                  </a:lnTo>
                  <a:lnTo>
                    <a:pt x="32009" y="179"/>
                  </a:lnTo>
                  <a:lnTo>
                    <a:pt x="30865" y="197"/>
                  </a:lnTo>
                  <a:lnTo>
                    <a:pt x="30865" y="197"/>
                  </a:lnTo>
                  <a:lnTo>
                    <a:pt x="27720" y="197"/>
                  </a:lnTo>
                  <a:lnTo>
                    <a:pt x="24557" y="215"/>
                  </a:lnTo>
                  <a:lnTo>
                    <a:pt x="24557" y="215"/>
                  </a:lnTo>
                  <a:lnTo>
                    <a:pt x="23252" y="215"/>
                  </a:lnTo>
                  <a:lnTo>
                    <a:pt x="23252" y="215"/>
                  </a:lnTo>
                  <a:lnTo>
                    <a:pt x="23216" y="215"/>
                  </a:lnTo>
                  <a:lnTo>
                    <a:pt x="23216" y="215"/>
                  </a:lnTo>
                  <a:lnTo>
                    <a:pt x="23162" y="215"/>
                  </a:lnTo>
                  <a:lnTo>
                    <a:pt x="23162" y="215"/>
                  </a:lnTo>
                  <a:lnTo>
                    <a:pt x="21858" y="215"/>
                  </a:lnTo>
                  <a:lnTo>
                    <a:pt x="21858" y="215"/>
                  </a:lnTo>
                  <a:lnTo>
                    <a:pt x="17408" y="197"/>
                  </a:lnTo>
                  <a:lnTo>
                    <a:pt x="17408" y="197"/>
                  </a:lnTo>
                  <a:lnTo>
                    <a:pt x="16264" y="179"/>
                  </a:lnTo>
                  <a:lnTo>
                    <a:pt x="15138" y="161"/>
                  </a:lnTo>
                  <a:lnTo>
                    <a:pt x="15138" y="161"/>
                  </a:lnTo>
                  <a:lnTo>
                    <a:pt x="14763" y="126"/>
                  </a:lnTo>
                  <a:lnTo>
                    <a:pt x="14763" y="126"/>
                  </a:lnTo>
                  <a:lnTo>
                    <a:pt x="12582" y="108"/>
                  </a:lnTo>
                  <a:lnTo>
                    <a:pt x="12582" y="108"/>
                  </a:lnTo>
                  <a:lnTo>
                    <a:pt x="8722" y="108"/>
                  </a:lnTo>
                  <a:lnTo>
                    <a:pt x="8722" y="108"/>
                  </a:lnTo>
                  <a:lnTo>
                    <a:pt x="7828" y="108"/>
                  </a:lnTo>
                  <a:lnTo>
                    <a:pt x="7292" y="90"/>
                  </a:lnTo>
                  <a:lnTo>
                    <a:pt x="6953" y="72"/>
                  </a:lnTo>
                  <a:lnTo>
                    <a:pt x="6953" y="72"/>
                  </a:lnTo>
                  <a:lnTo>
                    <a:pt x="6399" y="36"/>
                  </a:lnTo>
                  <a:lnTo>
                    <a:pt x="5845" y="1"/>
                  </a:lnTo>
                  <a:lnTo>
                    <a:pt x="5845" y="1"/>
                  </a:lnTo>
                  <a:lnTo>
                    <a:pt x="5398" y="1"/>
                  </a:lnTo>
                  <a:lnTo>
                    <a:pt x="4933" y="1"/>
                  </a:lnTo>
                  <a:lnTo>
                    <a:pt x="4933" y="1"/>
                  </a:lnTo>
                  <a:lnTo>
                    <a:pt x="4379" y="19"/>
                  </a:lnTo>
                  <a:lnTo>
                    <a:pt x="4093" y="19"/>
                  </a:lnTo>
                  <a:lnTo>
                    <a:pt x="3807" y="54"/>
                  </a:lnTo>
                  <a:lnTo>
                    <a:pt x="3807" y="54"/>
                  </a:lnTo>
                  <a:lnTo>
                    <a:pt x="3432" y="90"/>
                  </a:lnTo>
                  <a:lnTo>
                    <a:pt x="3039" y="108"/>
                  </a:lnTo>
                  <a:lnTo>
                    <a:pt x="2270" y="108"/>
                  </a:lnTo>
                  <a:lnTo>
                    <a:pt x="2270" y="108"/>
                  </a:lnTo>
                  <a:lnTo>
                    <a:pt x="2002" y="126"/>
                  </a:lnTo>
                  <a:lnTo>
                    <a:pt x="1859" y="144"/>
                  </a:lnTo>
                  <a:lnTo>
                    <a:pt x="1734" y="179"/>
                  </a:lnTo>
                  <a:lnTo>
                    <a:pt x="1734" y="179"/>
                  </a:lnTo>
                  <a:lnTo>
                    <a:pt x="1448" y="287"/>
                  </a:lnTo>
                  <a:lnTo>
                    <a:pt x="1198" y="412"/>
                  </a:lnTo>
                  <a:lnTo>
                    <a:pt x="1198" y="412"/>
                  </a:lnTo>
                  <a:lnTo>
                    <a:pt x="1108" y="465"/>
                  </a:lnTo>
                  <a:lnTo>
                    <a:pt x="1037" y="555"/>
                  </a:lnTo>
                  <a:lnTo>
                    <a:pt x="965" y="644"/>
                  </a:lnTo>
                  <a:lnTo>
                    <a:pt x="930" y="751"/>
                  </a:lnTo>
                  <a:lnTo>
                    <a:pt x="930" y="751"/>
                  </a:lnTo>
                  <a:lnTo>
                    <a:pt x="822" y="769"/>
                  </a:lnTo>
                  <a:lnTo>
                    <a:pt x="822" y="769"/>
                  </a:lnTo>
                  <a:lnTo>
                    <a:pt x="733" y="787"/>
                  </a:lnTo>
                  <a:lnTo>
                    <a:pt x="680" y="823"/>
                  </a:lnTo>
                  <a:lnTo>
                    <a:pt x="608" y="858"/>
                  </a:lnTo>
                  <a:lnTo>
                    <a:pt x="554" y="894"/>
                  </a:lnTo>
                  <a:lnTo>
                    <a:pt x="465" y="1019"/>
                  </a:lnTo>
                  <a:lnTo>
                    <a:pt x="411" y="1162"/>
                  </a:lnTo>
                  <a:lnTo>
                    <a:pt x="411" y="1162"/>
                  </a:lnTo>
                  <a:lnTo>
                    <a:pt x="340" y="1359"/>
                  </a:lnTo>
                  <a:lnTo>
                    <a:pt x="286" y="1573"/>
                  </a:lnTo>
                  <a:lnTo>
                    <a:pt x="215" y="2002"/>
                  </a:lnTo>
                  <a:lnTo>
                    <a:pt x="215" y="2002"/>
                  </a:lnTo>
                  <a:lnTo>
                    <a:pt x="197" y="2163"/>
                  </a:lnTo>
                  <a:lnTo>
                    <a:pt x="197" y="2163"/>
                  </a:lnTo>
                  <a:lnTo>
                    <a:pt x="197" y="2556"/>
                  </a:lnTo>
                  <a:lnTo>
                    <a:pt x="179" y="2950"/>
                  </a:lnTo>
                  <a:lnTo>
                    <a:pt x="90" y="3736"/>
                  </a:lnTo>
                  <a:lnTo>
                    <a:pt x="90" y="3736"/>
                  </a:lnTo>
                  <a:lnTo>
                    <a:pt x="54" y="4451"/>
                  </a:lnTo>
                  <a:lnTo>
                    <a:pt x="36" y="5666"/>
                  </a:lnTo>
                  <a:lnTo>
                    <a:pt x="0" y="7578"/>
                  </a:lnTo>
                  <a:lnTo>
                    <a:pt x="0" y="7578"/>
                  </a:lnTo>
                  <a:lnTo>
                    <a:pt x="0" y="13583"/>
                  </a:lnTo>
                  <a:lnTo>
                    <a:pt x="0" y="13583"/>
                  </a:lnTo>
                  <a:lnTo>
                    <a:pt x="0" y="19571"/>
                  </a:lnTo>
                  <a:lnTo>
                    <a:pt x="0" y="19571"/>
                  </a:lnTo>
                  <a:lnTo>
                    <a:pt x="36" y="21501"/>
                  </a:lnTo>
                  <a:lnTo>
                    <a:pt x="54" y="22698"/>
                  </a:lnTo>
                  <a:lnTo>
                    <a:pt x="90" y="23413"/>
                  </a:lnTo>
                  <a:lnTo>
                    <a:pt x="90" y="23413"/>
                  </a:lnTo>
                  <a:lnTo>
                    <a:pt x="179" y="24199"/>
                  </a:lnTo>
                  <a:lnTo>
                    <a:pt x="197" y="24593"/>
                  </a:lnTo>
                  <a:lnTo>
                    <a:pt x="197" y="24986"/>
                  </a:lnTo>
                  <a:lnTo>
                    <a:pt x="197" y="24986"/>
                  </a:lnTo>
                  <a:lnTo>
                    <a:pt x="215" y="25147"/>
                  </a:lnTo>
                  <a:lnTo>
                    <a:pt x="215" y="25147"/>
                  </a:lnTo>
                  <a:lnTo>
                    <a:pt x="286" y="25576"/>
                  </a:lnTo>
                  <a:lnTo>
                    <a:pt x="340" y="25790"/>
                  </a:lnTo>
                  <a:lnTo>
                    <a:pt x="411" y="25987"/>
                  </a:lnTo>
                  <a:lnTo>
                    <a:pt x="411" y="25987"/>
                  </a:lnTo>
                  <a:lnTo>
                    <a:pt x="465" y="26147"/>
                  </a:lnTo>
                  <a:lnTo>
                    <a:pt x="554" y="26255"/>
                  </a:lnTo>
                  <a:lnTo>
                    <a:pt x="608" y="26290"/>
                  </a:lnTo>
                  <a:lnTo>
                    <a:pt x="680" y="26326"/>
                  </a:lnTo>
                  <a:lnTo>
                    <a:pt x="733" y="26362"/>
                  </a:lnTo>
                  <a:lnTo>
                    <a:pt x="822" y="26380"/>
                  </a:lnTo>
                  <a:lnTo>
                    <a:pt x="822" y="26380"/>
                  </a:lnTo>
                  <a:lnTo>
                    <a:pt x="930" y="26398"/>
                  </a:lnTo>
                  <a:lnTo>
                    <a:pt x="930" y="26398"/>
                  </a:lnTo>
                  <a:lnTo>
                    <a:pt x="965" y="26505"/>
                  </a:lnTo>
                  <a:lnTo>
                    <a:pt x="1037" y="26594"/>
                  </a:lnTo>
                  <a:lnTo>
                    <a:pt x="1108" y="26684"/>
                  </a:lnTo>
                  <a:lnTo>
                    <a:pt x="1198" y="26737"/>
                  </a:lnTo>
                  <a:lnTo>
                    <a:pt x="1198" y="26737"/>
                  </a:lnTo>
                  <a:lnTo>
                    <a:pt x="1448" y="26862"/>
                  </a:lnTo>
                  <a:lnTo>
                    <a:pt x="1734" y="26970"/>
                  </a:lnTo>
                  <a:lnTo>
                    <a:pt x="1734" y="26970"/>
                  </a:lnTo>
                  <a:lnTo>
                    <a:pt x="1859" y="27005"/>
                  </a:lnTo>
                  <a:lnTo>
                    <a:pt x="2002" y="27023"/>
                  </a:lnTo>
                  <a:lnTo>
                    <a:pt x="2270" y="27041"/>
                  </a:lnTo>
                  <a:lnTo>
                    <a:pt x="2270" y="27041"/>
                  </a:lnTo>
                  <a:lnTo>
                    <a:pt x="3039" y="27041"/>
                  </a:lnTo>
                  <a:lnTo>
                    <a:pt x="3432" y="27059"/>
                  </a:lnTo>
                  <a:lnTo>
                    <a:pt x="3807" y="27095"/>
                  </a:lnTo>
                  <a:lnTo>
                    <a:pt x="3807" y="27095"/>
                  </a:lnTo>
                  <a:lnTo>
                    <a:pt x="4093" y="27130"/>
                  </a:lnTo>
                  <a:lnTo>
                    <a:pt x="4379" y="27148"/>
                  </a:lnTo>
                  <a:lnTo>
                    <a:pt x="4933" y="27148"/>
                  </a:lnTo>
                  <a:lnTo>
                    <a:pt x="4933" y="27148"/>
                  </a:lnTo>
                  <a:lnTo>
                    <a:pt x="5398" y="27148"/>
                  </a:lnTo>
                  <a:lnTo>
                    <a:pt x="5845" y="27148"/>
                  </a:lnTo>
                  <a:lnTo>
                    <a:pt x="5845" y="27148"/>
                  </a:lnTo>
                  <a:lnTo>
                    <a:pt x="6399" y="27113"/>
                  </a:lnTo>
                  <a:lnTo>
                    <a:pt x="6953" y="27077"/>
                  </a:lnTo>
                  <a:lnTo>
                    <a:pt x="6953" y="27077"/>
                  </a:lnTo>
                  <a:lnTo>
                    <a:pt x="7310" y="27059"/>
                  </a:lnTo>
                  <a:lnTo>
                    <a:pt x="7685" y="27041"/>
                  </a:lnTo>
                  <a:lnTo>
                    <a:pt x="7685" y="27041"/>
                  </a:lnTo>
                  <a:lnTo>
                    <a:pt x="9884" y="27041"/>
                  </a:lnTo>
                  <a:lnTo>
                    <a:pt x="9884" y="27041"/>
                  </a:lnTo>
                  <a:lnTo>
                    <a:pt x="12082" y="27023"/>
                  </a:lnTo>
                  <a:lnTo>
                    <a:pt x="12082" y="27023"/>
                  </a:lnTo>
                  <a:lnTo>
                    <a:pt x="12457" y="26987"/>
                  </a:lnTo>
                  <a:lnTo>
                    <a:pt x="12457" y="26987"/>
                  </a:lnTo>
                  <a:lnTo>
                    <a:pt x="13583" y="26970"/>
                  </a:lnTo>
                  <a:lnTo>
                    <a:pt x="14709" y="26970"/>
                  </a:lnTo>
                  <a:lnTo>
                    <a:pt x="14709" y="26970"/>
                  </a:lnTo>
                  <a:lnTo>
                    <a:pt x="17515" y="26934"/>
                  </a:lnTo>
                  <a:lnTo>
                    <a:pt x="17515" y="26934"/>
                  </a:lnTo>
                  <a:lnTo>
                    <a:pt x="18820" y="26934"/>
                  </a:lnTo>
                  <a:lnTo>
                    <a:pt x="18820" y="26934"/>
                  </a:lnTo>
                  <a:lnTo>
                    <a:pt x="18980" y="26934"/>
                  </a:lnTo>
                  <a:lnTo>
                    <a:pt x="19141" y="26916"/>
                  </a:lnTo>
                  <a:lnTo>
                    <a:pt x="19141" y="26916"/>
                  </a:lnTo>
                  <a:lnTo>
                    <a:pt x="19177" y="26898"/>
                  </a:lnTo>
                  <a:lnTo>
                    <a:pt x="19213" y="26880"/>
                  </a:lnTo>
                  <a:lnTo>
                    <a:pt x="19213" y="26862"/>
                  </a:lnTo>
                  <a:lnTo>
                    <a:pt x="19213" y="26827"/>
                  </a:lnTo>
                  <a:lnTo>
                    <a:pt x="19213" y="26827"/>
                  </a:lnTo>
                  <a:lnTo>
                    <a:pt x="19195" y="26773"/>
                  </a:lnTo>
                  <a:lnTo>
                    <a:pt x="19141" y="26737"/>
                  </a:lnTo>
                  <a:lnTo>
                    <a:pt x="19141" y="26737"/>
                  </a:lnTo>
                  <a:lnTo>
                    <a:pt x="19034" y="26719"/>
                  </a:lnTo>
                  <a:lnTo>
                    <a:pt x="18927" y="26702"/>
                  </a:lnTo>
                  <a:lnTo>
                    <a:pt x="18927" y="26702"/>
                  </a:lnTo>
                  <a:lnTo>
                    <a:pt x="17372" y="26702"/>
                  </a:lnTo>
                  <a:lnTo>
                    <a:pt x="17372" y="26702"/>
                  </a:lnTo>
                  <a:lnTo>
                    <a:pt x="16032" y="26702"/>
                  </a:lnTo>
                  <a:lnTo>
                    <a:pt x="15156" y="26719"/>
                  </a:lnTo>
                  <a:lnTo>
                    <a:pt x="14709" y="26719"/>
                  </a:lnTo>
                  <a:lnTo>
                    <a:pt x="14709" y="26719"/>
                  </a:lnTo>
                  <a:lnTo>
                    <a:pt x="14584" y="26737"/>
                  </a:lnTo>
                  <a:lnTo>
                    <a:pt x="14316" y="26737"/>
                  </a:lnTo>
                  <a:lnTo>
                    <a:pt x="13565" y="26755"/>
                  </a:lnTo>
                  <a:lnTo>
                    <a:pt x="12404" y="26755"/>
                  </a:lnTo>
                  <a:lnTo>
                    <a:pt x="12404" y="26755"/>
                  </a:lnTo>
                  <a:lnTo>
                    <a:pt x="12278" y="26755"/>
                  </a:lnTo>
                  <a:lnTo>
                    <a:pt x="12171" y="26755"/>
                  </a:lnTo>
                  <a:lnTo>
                    <a:pt x="12171" y="26755"/>
                  </a:lnTo>
                  <a:lnTo>
                    <a:pt x="11939" y="26791"/>
                  </a:lnTo>
                  <a:lnTo>
                    <a:pt x="11456" y="26791"/>
                  </a:lnTo>
                  <a:lnTo>
                    <a:pt x="10098" y="26809"/>
                  </a:lnTo>
                  <a:lnTo>
                    <a:pt x="8007" y="26809"/>
                  </a:lnTo>
                  <a:lnTo>
                    <a:pt x="8007" y="26809"/>
                  </a:lnTo>
                  <a:lnTo>
                    <a:pt x="7632" y="26809"/>
                  </a:lnTo>
                  <a:lnTo>
                    <a:pt x="7274" y="26809"/>
                  </a:lnTo>
                  <a:lnTo>
                    <a:pt x="6524" y="26862"/>
                  </a:lnTo>
                  <a:lnTo>
                    <a:pt x="6524" y="26862"/>
                  </a:lnTo>
                  <a:lnTo>
                    <a:pt x="6077" y="26898"/>
                  </a:lnTo>
                  <a:lnTo>
                    <a:pt x="5630" y="26898"/>
                  </a:lnTo>
                  <a:lnTo>
                    <a:pt x="5630" y="26898"/>
                  </a:lnTo>
                  <a:lnTo>
                    <a:pt x="4415" y="26898"/>
                  </a:lnTo>
                  <a:lnTo>
                    <a:pt x="4415" y="26898"/>
                  </a:lnTo>
                  <a:lnTo>
                    <a:pt x="4236" y="26898"/>
                  </a:lnTo>
                  <a:lnTo>
                    <a:pt x="4057" y="26880"/>
                  </a:lnTo>
                  <a:lnTo>
                    <a:pt x="4057" y="26880"/>
                  </a:lnTo>
                  <a:lnTo>
                    <a:pt x="3539" y="26827"/>
                  </a:lnTo>
                  <a:lnTo>
                    <a:pt x="3271" y="26809"/>
                  </a:lnTo>
                  <a:lnTo>
                    <a:pt x="3003" y="26809"/>
                  </a:lnTo>
                  <a:lnTo>
                    <a:pt x="3003" y="26809"/>
                  </a:lnTo>
                  <a:lnTo>
                    <a:pt x="2592" y="26809"/>
                  </a:lnTo>
                  <a:lnTo>
                    <a:pt x="2181" y="26809"/>
                  </a:lnTo>
                  <a:lnTo>
                    <a:pt x="2181" y="26809"/>
                  </a:lnTo>
                  <a:lnTo>
                    <a:pt x="2056" y="26791"/>
                  </a:lnTo>
                  <a:lnTo>
                    <a:pt x="1948" y="26791"/>
                  </a:lnTo>
                  <a:lnTo>
                    <a:pt x="1716" y="26719"/>
                  </a:lnTo>
                  <a:lnTo>
                    <a:pt x="1502" y="26630"/>
                  </a:lnTo>
                  <a:lnTo>
                    <a:pt x="1305" y="26523"/>
                  </a:lnTo>
                  <a:lnTo>
                    <a:pt x="1305" y="26523"/>
                  </a:lnTo>
                  <a:lnTo>
                    <a:pt x="1269" y="26505"/>
                  </a:lnTo>
                  <a:lnTo>
                    <a:pt x="1234" y="26469"/>
                  </a:lnTo>
                  <a:lnTo>
                    <a:pt x="1234" y="26433"/>
                  </a:lnTo>
                  <a:lnTo>
                    <a:pt x="1234" y="26362"/>
                  </a:lnTo>
                  <a:lnTo>
                    <a:pt x="1234" y="26362"/>
                  </a:lnTo>
                  <a:lnTo>
                    <a:pt x="1341" y="26344"/>
                  </a:lnTo>
                  <a:lnTo>
                    <a:pt x="1448" y="26290"/>
                  </a:lnTo>
                  <a:lnTo>
                    <a:pt x="1555" y="26219"/>
                  </a:lnTo>
                  <a:lnTo>
                    <a:pt x="1645" y="26147"/>
                  </a:lnTo>
                  <a:lnTo>
                    <a:pt x="1645" y="26147"/>
                  </a:lnTo>
                  <a:lnTo>
                    <a:pt x="1698" y="26094"/>
                  </a:lnTo>
                  <a:lnTo>
                    <a:pt x="1752" y="26022"/>
                  </a:lnTo>
                  <a:lnTo>
                    <a:pt x="1788" y="25951"/>
                  </a:lnTo>
                  <a:lnTo>
                    <a:pt x="1805" y="25879"/>
                  </a:lnTo>
                  <a:lnTo>
                    <a:pt x="1805" y="25879"/>
                  </a:lnTo>
                  <a:lnTo>
                    <a:pt x="1841" y="25736"/>
                  </a:lnTo>
                  <a:lnTo>
                    <a:pt x="1823" y="25593"/>
                  </a:lnTo>
                  <a:lnTo>
                    <a:pt x="1805" y="25522"/>
                  </a:lnTo>
                  <a:lnTo>
                    <a:pt x="1788" y="25468"/>
                  </a:lnTo>
                  <a:lnTo>
                    <a:pt x="1752" y="25397"/>
                  </a:lnTo>
                  <a:lnTo>
                    <a:pt x="1698" y="25343"/>
                  </a:lnTo>
                  <a:lnTo>
                    <a:pt x="1698" y="25343"/>
                  </a:lnTo>
                  <a:lnTo>
                    <a:pt x="1609" y="25290"/>
                  </a:lnTo>
                  <a:lnTo>
                    <a:pt x="1519" y="25254"/>
                  </a:lnTo>
                  <a:lnTo>
                    <a:pt x="1412" y="25254"/>
                  </a:lnTo>
                  <a:lnTo>
                    <a:pt x="1359" y="25272"/>
                  </a:lnTo>
                  <a:lnTo>
                    <a:pt x="1323" y="25290"/>
                  </a:lnTo>
                  <a:lnTo>
                    <a:pt x="1323" y="25290"/>
                  </a:lnTo>
                  <a:lnTo>
                    <a:pt x="1198" y="25379"/>
                  </a:lnTo>
                  <a:lnTo>
                    <a:pt x="1091" y="25504"/>
                  </a:lnTo>
                  <a:lnTo>
                    <a:pt x="1019" y="25629"/>
                  </a:lnTo>
                  <a:lnTo>
                    <a:pt x="965" y="25790"/>
                  </a:lnTo>
                  <a:lnTo>
                    <a:pt x="965" y="25790"/>
                  </a:lnTo>
                  <a:lnTo>
                    <a:pt x="894" y="26147"/>
                  </a:lnTo>
                  <a:lnTo>
                    <a:pt x="894" y="26147"/>
                  </a:lnTo>
                  <a:lnTo>
                    <a:pt x="787" y="26130"/>
                  </a:lnTo>
                  <a:lnTo>
                    <a:pt x="715" y="26094"/>
                  </a:lnTo>
                  <a:lnTo>
                    <a:pt x="662" y="26022"/>
                  </a:lnTo>
                  <a:lnTo>
                    <a:pt x="644" y="25951"/>
                  </a:lnTo>
                  <a:lnTo>
                    <a:pt x="644" y="25951"/>
                  </a:lnTo>
                  <a:lnTo>
                    <a:pt x="554" y="25683"/>
                  </a:lnTo>
                  <a:lnTo>
                    <a:pt x="483" y="25415"/>
                  </a:lnTo>
                  <a:lnTo>
                    <a:pt x="447" y="25129"/>
                  </a:lnTo>
                  <a:lnTo>
                    <a:pt x="429" y="24843"/>
                  </a:lnTo>
                  <a:lnTo>
                    <a:pt x="429" y="24843"/>
                  </a:lnTo>
                  <a:lnTo>
                    <a:pt x="429" y="24432"/>
                  </a:lnTo>
                  <a:lnTo>
                    <a:pt x="394" y="24021"/>
                  </a:lnTo>
                  <a:lnTo>
                    <a:pt x="394" y="24021"/>
                  </a:lnTo>
                  <a:lnTo>
                    <a:pt x="340" y="23592"/>
                  </a:lnTo>
                  <a:lnTo>
                    <a:pt x="286" y="23163"/>
                  </a:lnTo>
                  <a:lnTo>
                    <a:pt x="286" y="23163"/>
                  </a:lnTo>
                  <a:lnTo>
                    <a:pt x="286" y="22645"/>
                  </a:lnTo>
                  <a:lnTo>
                    <a:pt x="268" y="21608"/>
                  </a:lnTo>
                  <a:lnTo>
                    <a:pt x="251" y="20053"/>
                  </a:lnTo>
                  <a:lnTo>
                    <a:pt x="251" y="20053"/>
                  </a:lnTo>
                  <a:lnTo>
                    <a:pt x="233" y="19839"/>
                  </a:lnTo>
                  <a:lnTo>
                    <a:pt x="233" y="19624"/>
                  </a:lnTo>
                  <a:lnTo>
                    <a:pt x="233" y="19624"/>
                  </a:lnTo>
                  <a:lnTo>
                    <a:pt x="233" y="14423"/>
                  </a:lnTo>
                  <a:lnTo>
                    <a:pt x="233" y="14423"/>
                  </a:lnTo>
                  <a:lnTo>
                    <a:pt x="268" y="14406"/>
                  </a:lnTo>
                  <a:lnTo>
                    <a:pt x="286" y="14388"/>
                  </a:lnTo>
                  <a:lnTo>
                    <a:pt x="304" y="14352"/>
                  </a:lnTo>
                  <a:lnTo>
                    <a:pt x="304" y="14316"/>
                  </a:lnTo>
                  <a:lnTo>
                    <a:pt x="304" y="14316"/>
                  </a:lnTo>
                  <a:lnTo>
                    <a:pt x="268" y="14137"/>
                  </a:lnTo>
                  <a:lnTo>
                    <a:pt x="251" y="13941"/>
                  </a:lnTo>
                  <a:lnTo>
                    <a:pt x="233" y="13583"/>
                  </a:lnTo>
                  <a:lnTo>
                    <a:pt x="233" y="13583"/>
                  </a:lnTo>
                  <a:lnTo>
                    <a:pt x="251" y="13208"/>
                  </a:lnTo>
                  <a:lnTo>
                    <a:pt x="268" y="13012"/>
                  </a:lnTo>
                  <a:lnTo>
                    <a:pt x="304" y="12833"/>
                  </a:lnTo>
                  <a:lnTo>
                    <a:pt x="304" y="12833"/>
                  </a:lnTo>
                  <a:lnTo>
                    <a:pt x="304" y="12797"/>
                  </a:lnTo>
                  <a:lnTo>
                    <a:pt x="286" y="12761"/>
                  </a:lnTo>
                  <a:lnTo>
                    <a:pt x="268" y="12743"/>
                  </a:lnTo>
                  <a:lnTo>
                    <a:pt x="233" y="12726"/>
                  </a:lnTo>
                  <a:lnTo>
                    <a:pt x="233" y="12726"/>
                  </a:lnTo>
                  <a:lnTo>
                    <a:pt x="233" y="7525"/>
                  </a:lnTo>
                  <a:lnTo>
                    <a:pt x="233" y="7525"/>
                  </a:lnTo>
                  <a:lnTo>
                    <a:pt x="233" y="7310"/>
                  </a:lnTo>
                  <a:lnTo>
                    <a:pt x="251" y="7096"/>
                  </a:lnTo>
                  <a:lnTo>
                    <a:pt x="251" y="7096"/>
                  </a:lnTo>
                  <a:lnTo>
                    <a:pt x="268" y="5541"/>
                  </a:lnTo>
                  <a:lnTo>
                    <a:pt x="286" y="4522"/>
                  </a:lnTo>
                  <a:lnTo>
                    <a:pt x="286" y="3986"/>
                  </a:lnTo>
                  <a:lnTo>
                    <a:pt x="286" y="3986"/>
                  </a:lnTo>
                  <a:lnTo>
                    <a:pt x="340" y="3557"/>
                  </a:lnTo>
                  <a:lnTo>
                    <a:pt x="394" y="3128"/>
                  </a:lnTo>
                  <a:lnTo>
                    <a:pt x="394" y="3128"/>
                  </a:lnTo>
                  <a:lnTo>
                    <a:pt x="429" y="2717"/>
                  </a:lnTo>
                  <a:lnTo>
                    <a:pt x="429" y="2306"/>
                  </a:lnTo>
                  <a:lnTo>
                    <a:pt x="429" y="2306"/>
                  </a:lnTo>
                  <a:lnTo>
                    <a:pt x="447" y="2020"/>
                  </a:lnTo>
                  <a:lnTo>
                    <a:pt x="483" y="1752"/>
                  </a:lnTo>
                  <a:lnTo>
                    <a:pt x="554" y="1466"/>
                  </a:lnTo>
                  <a:lnTo>
                    <a:pt x="644" y="1198"/>
                  </a:lnTo>
                  <a:lnTo>
                    <a:pt x="644" y="1198"/>
                  </a:lnTo>
                  <a:lnTo>
                    <a:pt x="662" y="1127"/>
                  </a:lnTo>
                  <a:lnTo>
                    <a:pt x="715" y="1055"/>
                  </a:lnTo>
                  <a:lnTo>
                    <a:pt x="787" y="1019"/>
                  </a:lnTo>
                  <a:lnTo>
                    <a:pt x="894" y="1001"/>
                  </a:lnTo>
                  <a:lnTo>
                    <a:pt x="894" y="1001"/>
                  </a:lnTo>
                  <a:lnTo>
                    <a:pt x="965" y="1359"/>
                  </a:lnTo>
                  <a:lnTo>
                    <a:pt x="965" y="1359"/>
                  </a:lnTo>
                  <a:lnTo>
                    <a:pt x="1019" y="1520"/>
                  </a:lnTo>
                  <a:lnTo>
                    <a:pt x="1091" y="1645"/>
                  </a:lnTo>
                  <a:lnTo>
                    <a:pt x="1198" y="1770"/>
                  </a:lnTo>
                  <a:lnTo>
                    <a:pt x="1323" y="1859"/>
                  </a:lnTo>
                  <a:lnTo>
                    <a:pt x="1323" y="1859"/>
                  </a:lnTo>
                  <a:lnTo>
                    <a:pt x="1359" y="1877"/>
                  </a:lnTo>
                  <a:lnTo>
                    <a:pt x="1412" y="1895"/>
                  </a:lnTo>
                  <a:lnTo>
                    <a:pt x="1519" y="1895"/>
                  </a:lnTo>
                  <a:lnTo>
                    <a:pt x="1609" y="1859"/>
                  </a:lnTo>
                  <a:lnTo>
                    <a:pt x="1698" y="1806"/>
                  </a:lnTo>
                  <a:lnTo>
                    <a:pt x="1698" y="1806"/>
                  </a:lnTo>
                  <a:lnTo>
                    <a:pt x="1752" y="1752"/>
                  </a:lnTo>
                  <a:lnTo>
                    <a:pt x="1788" y="1698"/>
                  </a:lnTo>
                  <a:lnTo>
                    <a:pt x="1805" y="1627"/>
                  </a:lnTo>
                  <a:lnTo>
                    <a:pt x="1823" y="1556"/>
                  </a:lnTo>
                  <a:lnTo>
                    <a:pt x="1841" y="1413"/>
                  </a:lnTo>
                  <a:lnTo>
                    <a:pt x="1805" y="1270"/>
                  </a:lnTo>
                  <a:lnTo>
                    <a:pt x="1805" y="1270"/>
                  </a:lnTo>
                  <a:lnTo>
                    <a:pt x="1788" y="1198"/>
                  </a:lnTo>
                  <a:lnTo>
                    <a:pt x="1752" y="1127"/>
                  </a:lnTo>
                  <a:lnTo>
                    <a:pt x="1698" y="1055"/>
                  </a:lnTo>
                  <a:lnTo>
                    <a:pt x="1645" y="1001"/>
                  </a:lnTo>
                  <a:lnTo>
                    <a:pt x="1645" y="1001"/>
                  </a:lnTo>
                  <a:lnTo>
                    <a:pt x="1555" y="930"/>
                  </a:lnTo>
                  <a:lnTo>
                    <a:pt x="1448" y="858"/>
                  </a:lnTo>
                  <a:lnTo>
                    <a:pt x="1341" y="805"/>
                  </a:lnTo>
                  <a:lnTo>
                    <a:pt x="1234" y="787"/>
                  </a:lnTo>
                  <a:lnTo>
                    <a:pt x="1234" y="787"/>
                  </a:lnTo>
                  <a:lnTo>
                    <a:pt x="1234" y="733"/>
                  </a:lnTo>
                  <a:lnTo>
                    <a:pt x="1234" y="680"/>
                  </a:lnTo>
                  <a:lnTo>
                    <a:pt x="1269" y="644"/>
                  </a:lnTo>
                  <a:lnTo>
                    <a:pt x="1305" y="626"/>
                  </a:lnTo>
                  <a:lnTo>
                    <a:pt x="1305" y="626"/>
                  </a:lnTo>
                  <a:lnTo>
                    <a:pt x="1502" y="519"/>
                  </a:lnTo>
                  <a:lnTo>
                    <a:pt x="1716" y="430"/>
                  </a:lnTo>
                  <a:lnTo>
                    <a:pt x="1948" y="376"/>
                  </a:lnTo>
                  <a:lnTo>
                    <a:pt x="2056" y="358"/>
                  </a:lnTo>
                  <a:lnTo>
                    <a:pt x="2181" y="340"/>
                  </a:lnTo>
                  <a:lnTo>
                    <a:pt x="2181" y="340"/>
                  </a:lnTo>
                  <a:lnTo>
                    <a:pt x="2592" y="340"/>
                  </a:lnTo>
                  <a:lnTo>
                    <a:pt x="3003" y="340"/>
                  </a:lnTo>
                  <a:lnTo>
                    <a:pt x="3003" y="340"/>
                  </a:lnTo>
                  <a:lnTo>
                    <a:pt x="3271" y="340"/>
                  </a:lnTo>
                  <a:lnTo>
                    <a:pt x="3539" y="322"/>
                  </a:lnTo>
                  <a:lnTo>
                    <a:pt x="4057" y="269"/>
                  </a:lnTo>
                  <a:lnTo>
                    <a:pt x="4057" y="269"/>
                  </a:lnTo>
                  <a:lnTo>
                    <a:pt x="4236" y="251"/>
                  </a:lnTo>
                  <a:lnTo>
                    <a:pt x="4415" y="251"/>
                  </a:lnTo>
                  <a:lnTo>
                    <a:pt x="4415" y="251"/>
                  </a:lnTo>
                  <a:lnTo>
                    <a:pt x="5630" y="251"/>
                  </a:lnTo>
                  <a:lnTo>
                    <a:pt x="5630" y="251"/>
                  </a:lnTo>
                  <a:lnTo>
                    <a:pt x="6077" y="251"/>
                  </a:lnTo>
                  <a:lnTo>
                    <a:pt x="6524" y="287"/>
                  </a:lnTo>
                  <a:lnTo>
                    <a:pt x="6524" y="287"/>
                  </a:lnTo>
                  <a:lnTo>
                    <a:pt x="7060" y="304"/>
                  </a:lnTo>
                  <a:lnTo>
                    <a:pt x="7793" y="340"/>
                  </a:lnTo>
                  <a:lnTo>
                    <a:pt x="8507" y="358"/>
                  </a:lnTo>
                  <a:lnTo>
                    <a:pt x="9044" y="340"/>
                  </a:lnTo>
                  <a:lnTo>
                    <a:pt x="9044" y="340"/>
                  </a:lnTo>
                  <a:lnTo>
                    <a:pt x="11957" y="340"/>
                  </a:lnTo>
                  <a:lnTo>
                    <a:pt x="13887" y="358"/>
                  </a:lnTo>
                  <a:lnTo>
                    <a:pt x="14548" y="358"/>
                  </a:lnTo>
                  <a:lnTo>
                    <a:pt x="14870" y="394"/>
                  </a:lnTo>
                  <a:lnTo>
                    <a:pt x="14870" y="394"/>
                  </a:lnTo>
                  <a:lnTo>
                    <a:pt x="14977" y="394"/>
                  </a:lnTo>
                  <a:lnTo>
                    <a:pt x="15084" y="394"/>
                  </a:lnTo>
                  <a:lnTo>
                    <a:pt x="15084" y="394"/>
                  </a:lnTo>
                  <a:lnTo>
                    <a:pt x="16246" y="394"/>
                  </a:lnTo>
                  <a:lnTo>
                    <a:pt x="16997" y="412"/>
                  </a:lnTo>
                  <a:lnTo>
                    <a:pt x="17265" y="412"/>
                  </a:lnTo>
                  <a:lnTo>
                    <a:pt x="17408" y="430"/>
                  </a:lnTo>
                  <a:lnTo>
                    <a:pt x="17408" y="430"/>
                  </a:lnTo>
                  <a:lnTo>
                    <a:pt x="18105" y="430"/>
                  </a:lnTo>
                  <a:lnTo>
                    <a:pt x="19552" y="447"/>
                  </a:lnTo>
                  <a:lnTo>
                    <a:pt x="21697" y="447"/>
                  </a:lnTo>
                  <a:lnTo>
                    <a:pt x="21697" y="447"/>
                  </a:lnTo>
                  <a:lnTo>
                    <a:pt x="23216" y="447"/>
                  </a:lnTo>
                  <a:lnTo>
                    <a:pt x="23216" y="447"/>
                  </a:lnTo>
                  <a:lnTo>
                    <a:pt x="24717" y="447"/>
                  </a:lnTo>
                  <a:lnTo>
                    <a:pt x="24717" y="447"/>
                  </a:lnTo>
                  <a:lnTo>
                    <a:pt x="27791" y="447"/>
                  </a:lnTo>
                  <a:lnTo>
                    <a:pt x="29882" y="430"/>
                  </a:lnTo>
                  <a:lnTo>
                    <a:pt x="30865" y="430"/>
                  </a:lnTo>
                  <a:lnTo>
                    <a:pt x="30865" y="430"/>
                  </a:lnTo>
                  <a:lnTo>
                    <a:pt x="31008" y="412"/>
                  </a:lnTo>
                  <a:lnTo>
                    <a:pt x="31276" y="412"/>
                  </a:lnTo>
                  <a:lnTo>
                    <a:pt x="32027" y="394"/>
                  </a:lnTo>
                  <a:lnTo>
                    <a:pt x="33189" y="394"/>
                  </a:lnTo>
                  <a:lnTo>
                    <a:pt x="33189" y="394"/>
                  </a:lnTo>
                  <a:lnTo>
                    <a:pt x="33296" y="394"/>
                  </a:lnTo>
                  <a:lnTo>
                    <a:pt x="33421" y="394"/>
                  </a:lnTo>
                  <a:lnTo>
                    <a:pt x="33421" y="394"/>
                  </a:lnTo>
                  <a:lnTo>
                    <a:pt x="33761" y="358"/>
                  </a:lnTo>
                  <a:lnTo>
                    <a:pt x="34511" y="358"/>
                  </a:lnTo>
                  <a:lnTo>
                    <a:pt x="36692" y="340"/>
                  </a:lnTo>
                  <a:lnTo>
                    <a:pt x="39962" y="340"/>
                  </a:lnTo>
                  <a:lnTo>
                    <a:pt x="39962" y="340"/>
                  </a:lnTo>
                  <a:lnTo>
                    <a:pt x="40320" y="358"/>
                  </a:lnTo>
                  <a:lnTo>
                    <a:pt x="40695" y="340"/>
                  </a:lnTo>
                  <a:lnTo>
                    <a:pt x="41446" y="287"/>
                  </a:lnTo>
                  <a:lnTo>
                    <a:pt x="41446" y="287"/>
                  </a:lnTo>
                  <a:lnTo>
                    <a:pt x="41892" y="251"/>
                  </a:lnTo>
                  <a:lnTo>
                    <a:pt x="42339" y="251"/>
                  </a:lnTo>
                  <a:lnTo>
                    <a:pt x="42339" y="251"/>
                  </a:lnTo>
                  <a:lnTo>
                    <a:pt x="43554" y="251"/>
                  </a:lnTo>
                  <a:lnTo>
                    <a:pt x="43554" y="251"/>
                  </a:lnTo>
                  <a:lnTo>
                    <a:pt x="43733" y="251"/>
                  </a:lnTo>
                  <a:lnTo>
                    <a:pt x="43894" y="269"/>
                  </a:lnTo>
                  <a:lnTo>
                    <a:pt x="43894" y="269"/>
                  </a:lnTo>
                  <a:lnTo>
                    <a:pt x="44430" y="322"/>
                  </a:lnTo>
                  <a:lnTo>
                    <a:pt x="44698" y="340"/>
                  </a:lnTo>
                  <a:lnTo>
                    <a:pt x="44948" y="340"/>
                  </a:lnTo>
                  <a:lnTo>
                    <a:pt x="44948" y="340"/>
                  </a:lnTo>
                  <a:lnTo>
                    <a:pt x="45377" y="340"/>
                  </a:lnTo>
                  <a:lnTo>
                    <a:pt x="45788" y="340"/>
                  </a:lnTo>
                  <a:lnTo>
                    <a:pt x="45788" y="340"/>
                  </a:lnTo>
                  <a:lnTo>
                    <a:pt x="45914" y="358"/>
                  </a:lnTo>
                  <a:lnTo>
                    <a:pt x="46021" y="376"/>
                  </a:lnTo>
                  <a:lnTo>
                    <a:pt x="46235" y="430"/>
                  </a:lnTo>
                  <a:lnTo>
                    <a:pt x="46450" y="519"/>
                  </a:lnTo>
                  <a:lnTo>
                    <a:pt x="46664" y="626"/>
                  </a:lnTo>
                  <a:lnTo>
                    <a:pt x="46664" y="626"/>
                  </a:lnTo>
                  <a:lnTo>
                    <a:pt x="46700" y="644"/>
                  </a:lnTo>
                  <a:lnTo>
                    <a:pt x="46718" y="680"/>
                  </a:lnTo>
                  <a:lnTo>
                    <a:pt x="46736" y="733"/>
                  </a:lnTo>
                  <a:lnTo>
                    <a:pt x="46736" y="787"/>
                  </a:lnTo>
                  <a:lnTo>
                    <a:pt x="46736" y="787"/>
                  </a:lnTo>
                  <a:lnTo>
                    <a:pt x="46611" y="805"/>
                  </a:lnTo>
                  <a:lnTo>
                    <a:pt x="46521" y="858"/>
                  </a:lnTo>
                  <a:lnTo>
                    <a:pt x="46414" y="930"/>
                  </a:lnTo>
                  <a:lnTo>
                    <a:pt x="46325" y="1001"/>
                  </a:lnTo>
                  <a:lnTo>
                    <a:pt x="46325" y="1001"/>
                  </a:lnTo>
                  <a:lnTo>
                    <a:pt x="46253" y="1055"/>
                  </a:lnTo>
                  <a:lnTo>
                    <a:pt x="46217" y="1127"/>
                  </a:lnTo>
                  <a:lnTo>
                    <a:pt x="46182" y="1198"/>
                  </a:lnTo>
                  <a:lnTo>
                    <a:pt x="46146" y="1270"/>
                  </a:lnTo>
                  <a:lnTo>
                    <a:pt x="46146" y="1270"/>
                  </a:lnTo>
                  <a:lnTo>
                    <a:pt x="46128" y="1413"/>
                  </a:lnTo>
                  <a:lnTo>
                    <a:pt x="46146" y="1556"/>
                  </a:lnTo>
                  <a:lnTo>
                    <a:pt x="46146" y="1627"/>
                  </a:lnTo>
                  <a:lnTo>
                    <a:pt x="46182" y="1698"/>
                  </a:lnTo>
                  <a:lnTo>
                    <a:pt x="46217" y="1752"/>
                  </a:lnTo>
                  <a:lnTo>
                    <a:pt x="46271" y="1806"/>
                  </a:lnTo>
                  <a:lnTo>
                    <a:pt x="46271" y="1806"/>
                  </a:lnTo>
                  <a:lnTo>
                    <a:pt x="46360" y="1859"/>
                  </a:lnTo>
                  <a:lnTo>
                    <a:pt x="46450" y="1895"/>
                  </a:lnTo>
                  <a:lnTo>
                    <a:pt x="46557" y="1895"/>
                  </a:lnTo>
                  <a:lnTo>
                    <a:pt x="46611" y="1877"/>
                  </a:lnTo>
                  <a:lnTo>
                    <a:pt x="46646" y="1859"/>
                  </a:lnTo>
                  <a:lnTo>
                    <a:pt x="46646" y="1859"/>
                  </a:lnTo>
                  <a:lnTo>
                    <a:pt x="46771" y="1770"/>
                  </a:lnTo>
                  <a:lnTo>
                    <a:pt x="46879" y="1645"/>
                  </a:lnTo>
                  <a:lnTo>
                    <a:pt x="46950" y="1520"/>
                  </a:lnTo>
                  <a:lnTo>
                    <a:pt x="47004" y="1359"/>
                  </a:lnTo>
                  <a:lnTo>
                    <a:pt x="47004" y="1359"/>
                  </a:lnTo>
                  <a:lnTo>
                    <a:pt x="47075" y="1001"/>
                  </a:lnTo>
                  <a:lnTo>
                    <a:pt x="47075" y="1001"/>
                  </a:lnTo>
                  <a:lnTo>
                    <a:pt x="47165" y="1019"/>
                  </a:lnTo>
                  <a:lnTo>
                    <a:pt x="47236" y="1055"/>
                  </a:lnTo>
                  <a:lnTo>
                    <a:pt x="47290" y="1127"/>
                  </a:lnTo>
                  <a:lnTo>
                    <a:pt x="47325" y="1198"/>
                  </a:lnTo>
                  <a:lnTo>
                    <a:pt x="47325" y="1198"/>
                  </a:lnTo>
                  <a:lnTo>
                    <a:pt x="47415" y="1466"/>
                  </a:lnTo>
                  <a:lnTo>
                    <a:pt x="47468" y="1752"/>
                  </a:lnTo>
                  <a:lnTo>
                    <a:pt x="47522" y="2020"/>
                  </a:lnTo>
                  <a:lnTo>
                    <a:pt x="47540" y="2306"/>
                  </a:lnTo>
                  <a:lnTo>
                    <a:pt x="47540" y="2306"/>
                  </a:lnTo>
                  <a:lnTo>
                    <a:pt x="47540" y="2717"/>
                  </a:lnTo>
                  <a:lnTo>
                    <a:pt x="47576" y="3128"/>
                  </a:lnTo>
                  <a:lnTo>
                    <a:pt x="47576" y="3128"/>
                  </a:lnTo>
                  <a:lnTo>
                    <a:pt x="47611" y="3557"/>
                  </a:lnTo>
                  <a:lnTo>
                    <a:pt x="47683" y="3986"/>
                  </a:lnTo>
                  <a:lnTo>
                    <a:pt x="47683" y="3986"/>
                  </a:lnTo>
                  <a:lnTo>
                    <a:pt x="47683" y="4522"/>
                  </a:lnTo>
                  <a:lnTo>
                    <a:pt x="47701" y="5541"/>
                  </a:lnTo>
                  <a:lnTo>
                    <a:pt x="47701" y="7096"/>
                  </a:lnTo>
                  <a:lnTo>
                    <a:pt x="47701" y="7096"/>
                  </a:lnTo>
                  <a:lnTo>
                    <a:pt x="47737" y="7310"/>
                  </a:lnTo>
                  <a:lnTo>
                    <a:pt x="47737" y="7525"/>
                  </a:lnTo>
                  <a:lnTo>
                    <a:pt x="47737" y="7525"/>
                  </a:lnTo>
                  <a:lnTo>
                    <a:pt x="47737" y="12726"/>
                  </a:lnTo>
                  <a:lnTo>
                    <a:pt x="47737" y="12726"/>
                  </a:lnTo>
                  <a:lnTo>
                    <a:pt x="47701" y="12743"/>
                  </a:lnTo>
                  <a:lnTo>
                    <a:pt x="47683" y="12761"/>
                  </a:lnTo>
                  <a:lnTo>
                    <a:pt x="47665" y="12797"/>
                  </a:lnTo>
                  <a:lnTo>
                    <a:pt x="47665" y="12833"/>
                  </a:lnTo>
                  <a:lnTo>
                    <a:pt x="47665" y="12833"/>
                  </a:lnTo>
                  <a:lnTo>
                    <a:pt x="47701" y="13012"/>
                  </a:lnTo>
                  <a:lnTo>
                    <a:pt x="47719" y="13208"/>
                  </a:lnTo>
                  <a:lnTo>
                    <a:pt x="47737" y="13566"/>
                  </a:lnTo>
                  <a:lnTo>
                    <a:pt x="47737" y="13566"/>
                  </a:lnTo>
                  <a:lnTo>
                    <a:pt x="47719" y="13941"/>
                  </a:lnTo>
                  <a:lnTo>
                    <a:pt x="47701" y="14137"/>
                  </a:lnTo>
                  <a:lnTo>
                    <a:pt x="47665" y="14316"/>
                  </a:lnTo>
                  <a:lnTo>
                    <a:pt x="47665" y="14316"/>
                  </a:lnTo>
                  <a:lnTo>
                    <a:pt x="47665" y="14352"/>
                  </a:lnTo>
                  <a:lnTo>
                    <a:pt x="47683" y="14388"/>
                  </a:lnTo>
                  <a:lnTo>
                    <a:pt x="47701" y="14406"/>
                  </a:lnTo>
                  <a:lnTo>
                    <a:pt x="47737" y="14423"/>
                  </a:lnTo>
                  <a:lnTo>
                    <a:pt x="47737" y="14423"/>
                  </a:lnTo>
                  <a:lnTo>
                    <a:pt x="47737" y="19624"/>
                  </a:lnTo>
                  <a:lnTo>
                    <a:pt x="47737" y="19624"/>
                  </a:lnTo>
                  <a:lnTo>
                    <a:pt x="47737" y="19839"/>
                  </a:lnTo>
                  <a:lnTo>
                    <a:pt x="47701" y="20053"/>
                  </a:lnTo>
                  <a:lnTo>
                    <a:pt x="47701" y="20053"/>
                  </a:lnTo>
                  <a:lnTo>
                    <a:pt x="47701" y="21608"/>
                  </a:lnTo>
                  <a:lnTo>
                    <a:pt x="47683" y="22645"/>
                  </a:lnTo>
                  <a:lnTo>
                    <a:pt x="47683" y="23163"/>
                  </a:lnTo>
                  <a:lnTo>
                    <a:pt x="47683" y="23163"/>
                  </a:lnTo>
                  <a:lnTo>
                    <a:pt x="47611" y="23592"/>
                  </a:lnTo>
                  <a:lnTo>
                    <a:pt x="47576" y="24021"/>
                  </a:lnTo>
                  <a:lnTo>
                    <a:pt x="47576" y="24021"/>
                  </a:lnTo>
                  <a:lnTo>
                    <a:pt x="47540" y="24432"/>
                  </a:lnTo>
                  <a:lnTo>
                    <a:pt x="47540" y="24843"/>
                  </a:lnTo>
                  <a:lnTo>
                    <a:pt x="47540" y="24843"/>
                  </a:lnTo>
                  <a:lnTo>
                    <a:pt x="47522" y="25129"/>
                  </a:lnTo>
                  <a:lnTo>
                    <a:pt x="47468" y="25415"/>
                  </a:lnTo>
                  <a:lnTo>
                    <a:pt x="47415" y="25683"/>
                  </a:lnTo>
                  <a:lnTo>
                    <a:pt x="47325" y="25951"/>
                  </a:lnTo>
                  <a:lnTo>
                    <a:pt x="47325" y="25951"/>
                  </a:lnTo>
                  <a:lnTo>
                    <a:pt x="47290" y="26022"/>
                  </a:lnTo>
                  <a:lnTo>
                    <a:pt x="47236" y="26094"/>
                  </a:lnTo>
                  <a:lnTo>
                    <a:pt x="47165" y="26130"/>
                  </a:lnTo>
                  <a:lnTo>
                    <a:pt x="47075" y="26147"/>
                  </a:lnTo>
                  <a:lnTo>
                    <a:pt x="47075" y="26147"/>
                  </a:lnTo>
                  <a:lnTo>
                    <a:pt x="47004" y="25790"/>
                  </a:lnTo>
                  <a:lnTo>
                    <a:pt x="47004" y="25790"/>
                  </a:lnTo>
                  <a:lnTo>
                    <a:pt x="46950" y="25629"/>
                  </a:lnTo>
                  <a:lnTo>
                    <a:pt x="46879" y="25504"/>
                  </a:lnTo>
                  <a:lnTo>
                    <a:pt x="46771" y="25379"/>
                  </a:lnTo>
                  <a:lnTo>
                    <a:pt x="46646" y="25290"/>
                  </a:lnTo>
                  <a:lnTo>
                    <a:pt x="46646" y="25290"/>
                  </a:lnTo>
                  <a:lnTo>
                    <a:pt x="46611" y="25272"/>
                  </a:lnTo>
                  <a:lnTo>
                    <a:pt x="46557" y="25254"/>
                  </a:lnTo>
                  <a:lnTo>
                    <a:pt x="46450" y="25254"/>
                  </a:lnTo>
                  <a:lnTo>
                    <a:pt x="46360" y="25290"/>
                  </a:lnTo>
                  <a:lnTo>
                    <a:pt x="46271" y="25343"/>
                  </a:lnTo>
                  <a:lnTo>
                    <a:pt x="46271" y="25343"/>
                  </a:lnTo>
                  <a:lnTo>
                    <a:pt x="46217" y="25397"/>
                  </a:lnTo>
                  <a:lnTo>
                    <a:pt x="46182" y="25468"/>
                  </a:lnTo>
                  <a:lnTo>
                    <a:pt x="46146" y="25522"/>
                  </a:lnTo>
                  <a:lnTo>
                    <a:pt x="46146" y="25593"/>
                  </a:lnTo>
                  <a:lnTo>
                    <a:pt x="46128" y="25736"/>
                  </a:lnTo>
                  <a:lnTo>
                    <a:pt x="46146" y="25879"/>
                  </a:lnTo>
                  <a:lnTo>
                    <a:pt x="46146" y="25879"/>
                  </a:lnTo>
                  <a:lnTo>
                    <a:pt x="46182" y="25951"/>
                  </a:lnTo>
                  <a:lnTo>
                    <a:pt x="46217" y="26022"/>
                  </a:lnTo>
                  <a:lnTo>
                    <a:pt x="46253" y="26094"/>
                  </a:lnTo>
                  <a:lnTo>
                    <a:pt x="46325" y="26147"/>
                  </a:lnTo>
                  <a:lnTo>
                    <a:pt x="46325" y="26147"/>
                  </a:lnTo>
                  <a:lnTo>
                    <a:pt x="46414" y="26219"/>
                  </a:lnTo>
                  <a:lnTo>
                    <a:pt x="46521" y="26290"/>
                  </a:lnTo>
                  <a:lnTo>
                    <a:pt x="46611" y="26344"/>
                  </a:lnTo>
                  <a:lnTo>
                    <a:pt x="46736" y="26362"/>
                  </a:lnTo>
                  <a:lnTo>
                    <a:pt x="46736" y="26362"/>
                  </a:lnTo>
                  <a:lnTo>
                    <a:pt x="46736" y="26433"/>
                  </a:lnTo>
                  <a:lnTo>
                    <a:pt x="46718" y="26469"/>
                  </a:lnTo>
                  <a:lnTo>
                    <a:pt x="46700" y="26505"/>
                  </a:lnTo>
                  <a:lnTo>
                    <a:pt x="46664" y="26523"/>
                  </a:lnTo>
                  <a:lnTo>
                    <a:pt x="46664" y="26523"/>
                  </a:lnTo>
                  <a:lnTo>
                    <a:pt x="46450" y="26630"/>
                  </a:lnTo>
                  <a:lnTo>
                    <a:pt x="46235" y="26719"/>
                  </a:lnTo>
                  <a:lnTo>
                    <a:pt x="46021" y="26791"/>
                  </a:lnTo>
                  <a:lnTo>
                    <a:pt x="45914" y="26791"/>
                  </a:lnTo>
                  <a:lnTo>
                    <a:pt x="45788" y="26809"/>
                  </a:lnTo>
                  <a:lnTo>
                    <a:pt x="45788" y="26809"/>
                  </a:lnTo>
                  <a:lnTo>
                    <a:pt x="45377" y="26809"/>
                  </a:lnTo>
                  <a:lnTo>
                    <a:pt x="44948" y="26809"/>
                  </a:lnTo>
                  <a:lnTo>
                    <a:pt x="44948" y="26809"/>
                  </a:lnTo>
                  <a:lnTo>
                    <a:pt x="44698" y="26809"/>
                  </a:lnTo>
                  <a:lnTo>
                    <a:pt x="44430" y="26827"/>
                  </a:lnTo>
                  <a:lnTo>
                    <a:pt x="43894" y="26880"/>
                  </a:lnTo>
                  <a:lnTo>
                    <a:pt x="43894" y="26880"/>
                  </a:lnTo>
                  <a:lnTo>
                    <a:pt x="43733" y="26898"/>
                  </a:lnTo>
                  <a:lnTo>
                    <a:pt x="43554" y="26898"/>
                  </a:lnTo>
                  <a:lnTo>
                    <a:pt x="43554" y="26898"/>
                  </a:lnTo>
                  <a:lnTo>
                    <a:pt x="42339" y="26898"/>
                  </a:lnTo>
                  <a:lnTo>
                    <a:pt x="42339" y="26898"/>
                  </a:lnTo>
                  <a:lnTo>
                    <a:pt x="41892" y="26898"/>
                  </a:lnTo>
                  <a:lnTo>
                    <a:pt x="41446" y="26862"/>
                  </a:lnTo>
                  <a:lnTo>
                    <a:pt x="41446" y="26862"/>
                  </a:lnTo>
                  <a:lnTo>
                    <a:pt x="40695" y="26809"/>
                  </a:lnTo>
                  <a:lnTo>
                    <a:pt x="40320" y="26809"/>
                  </a:lnTo>
                  <a:lnTo>
                    <a:pt x="39962" y="26809"/>
                  </a:lnTo>
                  <a:lnTo>
                    <a:pt x="39962" y="26809"/>
                  </a:lnTo>
                  <a:lnTo>
                    <a:pt x="37871" y="26809"/>
                  </a:lnTo>
                  <a:lnTo>
                    <a:pt x="36513" y="26791"/>
                  </a:lnTo>
                  <a:lnTo>
                    <a:pt x="36030" y="26791"/>
                  </a:lnTo>
                  <a:lnTo>
                    <a:pt x="35798" y="26755"/>
                  </a:lnTo>
                  <a:lnTo>
                    <a:pt x="35798" y="26755"/>
                  </a:lnTo>
                  <a:lnTo>
                    <a:pt x="35673" y="26755"/>
                  </a:lnTo>
                  <a:lnTo>
                    <a:pt x="35566" y="26755"/>
                  </a:lnTo>
                  <a:lnTo>
                    <a:pt x="35566" y="26755"/>
                  </a:lnTo>
                  <a:lnTo>
                    <a:pt x="34404" y="26755"/>
                  </a:lnTo>
                  <a:lnTo>
                    <a:pt x="33653" y="26737"/>
                  </a:lnTo>
                  <a:lnTo>
                    <a:pt x="33385" y="26737"/>
                  </a:lnTo>
                  <a:lnTo>
                    <a:pt x="33242" y="26719"/>
                  </a:lnTo>
                  <a:lnTo>
                    <a:pt x="33242" y="26719"/>
                  </a:lnTo>
                  <a:lnTo>
                    <a:pt x="32813" y="26719"/>
                  </a:lnTo>
                  <a:lnTo>
                    <a:pt x="31920" y="26702"/>
                  </a:lnTo>
                  <a:lnTo>
                    <a:pt x="30597" y="26702"/>
                  </a:lnTo>
                  <a:lnTo>
                    <a:pt x="30597" y="26702"/>
                  </a:lnTo>
                  <a:lnTo>
                    <a:pt x="29042" y="26702"/>
                  </a:lnTo>
                  <a:lnTo>
                    <a:pt x="29042" y="26702"/>
                  </a:lnTo>
                  <a:lnTo>
                    <a:pt x="28935" y="26719"/>
                  </a:lnTo>
                  <a:lnTo>
                    <a:pt x="28810" y="26737"/>
                  </a:lnTo>
                  <a:lnTo>
                    <a:pt x="28810" y="26737"/>
                  </a:lnTo>
                  <a:lnTo>
                    <a:pt x="28774" y="26773"/>
                  </a:lnTo>
                  <a:lnTo>
                    <a:pt x="28739" y="26827"/>
                  </a:lnTo>
                  <a:lnTo>
                    <a:pt x="28739" y="26827"/>
                  </a:lnTo>
                  <a:lnTo>
                    <a:pt x="28739" y="26862"/>
                  </a:lnTo>
                  <a:lnTo>
                    <a:pt x="28756" y="26880"/>
                  </a:lnTo>
                  <a:lnTo>
                    <a:pt x="28792" y="26898"/>
                  </a:lnTo>
                  <a:lnTo>
                    <a:pt x="28810" y="26916"/>
                  </a:lnTo>
                  <a:lnTo>
                    <a:pt x="28810" y="26916"/>
                  </a:lnTo>
                  <a:lnTo>
                    <a:pt x="28971" y="26934"/>
                  </a:lnTo>
                  <a:lnTo>
                    <a:pt x="29150" y="26934"/>
                  </a:lnTo>
                  <a:lnTo>
                    <a:pt x="29150" y="26934"/>
                  </a:lnTo>
                  <a:lnTo>
                    <a:pt x="30454" y="26934"/>
                  </a:lnTo>
                  <a:lnTo>
                    <a:pt x="30454" y="26934"/>
                  </a:lnTo>
                  <a:close/>
                  <a:moveTo>
                    <a:pt x="1269" y="25629"/>
                  </a:moveTo>
                  <a:lnTo>
                    <a:pt x="1269" y="25629"/>
                  </a:lnTo>
                  <a:lnTo>
                    <a:pt x="1377" y="25504"/>
                  </a:lnTo>
                  <a:lnTo>
                    <a:pt x="1377" y="25504"/>
                  </a:lnTo>
                  <a:lnTo>
                    <a:pt x="1448" y="25468"/>
                  </a:lnTo>
                  <a:lnTo>
                    <a:pt x="1502" y="25468"/>
                  </a:lnTo>
                  <a:lnTo>
                    <a:pt x="1555" y="25504"/>
                  </a:lnTo>
                  <a:lnTo>
                    <a:pt x="1591" y="25576"/>
                  </a:lnTo>
                  <a:lnTo>
                    <a:pt x="1591" y="25576"/>
                  </a:lnTo>
                  <a:lnTo>
                    <a:pt x="1609" y="25683"/>
                  </a:lnTo>
                  <a:lnTo>
                    <a:pt x="1609" y="25790"/>
                  </a:lnTo>
                  <a:lnTo>
                    <a:pt x="1609" y="25790"/>
                  </a:lnTo>
                  <a:lnTo>
                    <a:pt x="1591" y="25862"/>
                  </a:lnTo>
                  <a:lnTo>
                    <a:pt x="1555" y="25915"/>
                  </a:lnTo>
                  <a:lnTo>
                    <a:pt x="1502" y="25969"/>
                  </a:lnTo>
                  <a:lnTo>
                    <a:pt x="1448" y="26022"/>
                  </a:lnTo>
                  <a:lnTo>
                    <a:pt x="1394" y="26058"/>
                  </a:lnTo>
                  <a:lnTo>
                    <a:pt x="1323" y="26094"/>
                  </a:lnTo>
                  <a:lnTo>
                    <a:pt x="1251" y="26112"/>
                  </a:lnTo>
                  <a:lnTo>
                    <a:pt x="1162" y="26130"/>
                  </a:lnTo>
                  <a:lnTo>
                    <a:pt x="1162" y="26130"/>
                  </a:lnTo>
                  <a:lnTo>
                    <a:pt x="1162" y="25987"/>
                  </a:lnTo>
                  <a:lnTo>
                    <a:pt x="1180" y="25862"/>
                  </a:lnTo>
                  <a:lnTo>
                    <a:pt x="1216" y="25736"/>
                  </a:lnTo>
                  <a:lnTo>
                    <a:pt x="1269" y="25629"/>
                  </a:lnTo>
                  <a:lnTo>
                    <a:pt x="1269" y="25629"/>
                  </a:lnTo>
                  <a:close/>
                  <a:moveTo>
                    <a:pt x="1609" y="1359"/>
                  </a:moveTo>
                  <a:lnTo>
                    <a:pt x="1609" y="1359"/>
                  </a:lnTo>
                  <a:lnTo>
                    <a:pt x="1609" y="1466"/>
                  </a:lnTo>
                  <a:lnTo>
                    <a:pt x="1591" y="1573"/>
                  </a:lnTo>
                  <a:lnTo>
                    <a:pt x="1591" y="1573"/>
                  </a:lnTo>
                  <a:lnTo>
                    <a:pt x="1555" y="1645"/>
                  </a:lnTo>
                  <a:lnTo>
                    <a:pt x="1502" y="1681"/>
                  </a:lnTo>
                  <a:lnTo>
                    <a:pt x="1448" y="1681"/>
                  </a:lnTo>
                  <a:lnTo>
                    <a:pt x="1377" y="1645"/>
                  </a:lnTo>
                  <a:lnTo>
                    <a:pt x="1377" y="1645"/>
                  </a:lnTo>
                  <a:lnTo>
                    <a:pt x="1269" y="1520"/>
                  </a:lnTo>
                  <a:lnTo>
                    <a:pt x="1269" y="1520"/>
                  </a:lnTo>
                  <a:lnTo>
                    <a:pt x="1216" y="1413"/>
                  </a:lnTo>
                  <a:lnTo>
                    <a:pt x="1180" y="1287"/>
                  </a:lnTo>
                  <a:lnTo>
                    <a:pt x="1162" y="1162"/>
                  </a:lnTo>
                  <a:lnTo>
                    <a:pt x="1162" y="1037"/>
                  </a:lnTo>
                  <a:lnTo>
                    <a:pt x="1162" y="1037"/>
                  </a:lnTo>
                  <a:lnTo>
                    <a:pt x="1251" y="1037"/>
                  </a:lnTo>
                  <a:lnTo>
                    <a:pt x="1323" y="1055"/>
                  </a:lnTo>
                  <a:lnTo>
                    <a:pt x="1394" y="1091"/>
                  </a:lnTo>
                  <a:lnTo>
                    <a:pt x="1448" y="1127"/>
                  </a:lnTo>
                  <a:lnTo>
                    <a:pt x="1502" y="1180"/>
                  </a:lnTo>
                  <a:lnTo>
                    <a:pt x="1555" y="1234"/>
                  </a:lnTo>
                  <a:lnTo>
                    <a:pt x="1591" y="1287"/>
                  </a:lnTo>
                  <a:lnTo>
                    <a:pt x="1609" y="1359"/>
                  </a:lnTo>
                  <a:lnTo>
                    <a:pt x="1609" y="1359"/>
                  </a:lnTo>
                  <a:close/>
                  <a:moveTo>
                    <a:pt x="46682" y="1520"/>
                  </a:moveTo>
                  <a:lnTo>
                    <a:pt x="46682" y="1520"/>
                  </a:lnTo>
                  <a:lnTo>
                    <a:pt x="46593" y="1645"/>
                  </a:lnTo>
                  <a:lnTo>
                    <a:pt x="46593" y="1645"/>
                  </a:lnTo>
                  <a:lnTo>
                    <a:pt x="46521" y="1681"/>
                  </a:lnTo>
                  <a:lnTo>
                    <a:pt x="46450" y="1681"/>
                  </a:lnTo>
                  <a:lnTo>
                    <a:pt x="46396" y="1645"/>
                  </a:lnTo>
                  <a:lnTo>
                    <a:pt x="46360" y="1573"/>
                  </a:lnTo>
                  <a:lnTo>
                    <a:pt x="46360" y="1573"/>
                  </a:lnTo>
                  <a:lnTo>
                    <a:pt x="46342" y="1466"/>
                  </a:lnTo>
                  <a:lnTo>
                    <a:pt x="46360" y="1359"/>
                  </a:lnTo>
                  <a:lnTo>
                    <a:pt x="46360" y="1359"/>
                  </a:lnTo>
                  <a:lnTo>
                    <a:pt x="46378" y="1287"/>
                  </a:lnTo>
                  <a:lnTo>
                    <a:pt x="46414" y="1234"/>
                  </a:lnTo>
                  <a:lnTo>
                    <a:pt x="46450" y="1180"/>
                  </a:lnTo>
                  <a:lnTo>
                    <a:pt x="46503" y="1127"/>
                  </a:lnTo>
                  <a:lnTo>
                    <a:pt x="46575" y="1091"/>
                  </a:lnTo>
                  <a:lnTo>
                    <a:pt x="46646" y="1055"/>
                  </a:lnTo>
                  <a:lnTo>
                    <a:pt x="46718" y="1037"/>
                  </a:lnTo>
                  <a:lnTo>
                    <a:pt x="46807" y="1037"/>
                  </a:lnTo>
                  <a:lnTo>
                    <a:pt x="46807" y="1037"/>
                  </a:lnTo>
                  <a:lnTo>
                    <a:pt x="46807" y="1162"/>
                  </a:lnTo>
                  <a:lnTo>
                    <a:pt x="46789" y="1287"/>
                  </a:lnTo>
                  <a:lnTo>
                    <a:pt x="46754" y="1413"/>
                  </a:lnTo>
                  <a:lnTo>
                    <a:pt x="46682" y="1520"/>
                  </a:lnTo>
                  <a:lnTo>
                    <a:pt x="46682" y="1520"/>
                  </a:lnTo>
                  <a:close/>
                  <a:moveTo>
                    <a:pt x="46360" y="25790"/>
                  </a:moveTo>
                  <a:lnTo>
                    <a:pt x="46360" y="25790"/>
                  </a:lnTo>
                  <a:lnTo>
                    <a:pt x="46342" y="25683"/>
                  </a:lnTo>
                  <a:lnTo>
                    <a:pt x="46360" y="25576"/>
                  </a:lnTo>
                  <a:lnTo>
                    <a:pt x="46360" y="25576"/>
                  </a:lnTo>
                  <a:lnTo>
                    <a:pt x="46396" y="25504"/>
                  </a:lnTo>
                  <a:lnTo>
                    <a:pt x="46450" y="25468"/>
                  </a:lnTo>
                  <a:lnTo>
                    <a:pt x="46521" y="25468"/>
                  </a:lnTo>
                  <a:lnTo>
                    <a:pt x="46593" y="25504"/>
                  </a:lnTo>
                  <a:lnTo>
                    <a:pt x="46593" y="25504"/>
                  </a:lnTo>
                  <a:lnTo>
                    <a:pt x="46682" y="25629"/>
                  </a:lnTo>
                  <a:lnTo>
                    <a:pt x="46682" y="25629"/>
                  </a:lnTo>
                  <a:lnTo>
                    <a:pt x="46754" y="25736"/>
                  </a:lnTo>
                  <a:lnTo>
                    <a:pt x="46789" y="25862"/>
                  </a:lnTo>
                  <a:lnTo>
                    <a:pt x="46807" y="25987"/>
                  </a:lnTo>
                  <a:lnTo>
                    <a:pt x="46807" y="26130"/>
                  </a:lnTo>
                  <a:lnTo>
                    <a:pt x="46807" y="26130"/>
                  </a:lnTo>
                  <a:lnTo>
                    <a:pt x="46718" y="26112"/>
                  </a:lnTo>
                  <a:lnTo>
                    <a:pt x="46646" y="26094"/>
                  </a:lnTo>
                  <a:lnTo>
                    <a:pt x="46575" y="26058"/>
                  </a:lnTo>
                  <a:lnTo>
                    <a:pt x="46503" y="26022"/>
                  </a:lnTo>
                  <a:lnTo>
                    <a:pt x="46450" y="25969"/>
                  </a:lnTo>
                  <a:lnTo>
                    <a:pt x="46414" y="25915"/>
                  </a:lnTo>
                  <a:lnTo>
                    <a:pt x="46378" y="25862"/>
                  </a:lnTo>
                  <a:lnTo>
                    <a:pt x="46360" y="25790"/>
                  </a:lnTo>
                  <a:lnTo>
                    <a:pt x="46360" y="2579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296736" y="265575"/>
              <a:ext cx="8573304" cy="4610214"/>
            </a:xfrm>
            <a:custGeom>
              <a:avLst/>
              <a:gdLst/>
              <a:ahLst/>
              <a:cxnLst/>
              <a:rect l="l" t="t" r="r" b="b"/>
              <a:pathLst>
                <a:path w="49257" h="28364" extrusionOk="0">
                  <a:moveTo>
                    <a:pt x="49238" y="14531"/>
                  </a:moveTo>
                  <a:lnTo>
                    <a:pt x="49238" y="14531"/>
                  </a:lnTo>
                  <a:lnTo>
                    <a:pt x="49220" y="14191"/>
                  </a:lnTo>
                  <a:lnTo>
                    <a:pt x="49220" y="14191"/>
                  </a:lnTo>
                  <a:lnTo>
                    <a:pt x="49238" y="13834"/>
                  </a:lnTo>
                  <a:lnTo>
                    <a:pt x="49238" y="13834"/>
                  </a:lnTo>
                  <a:lnTo>
                    <a:pt x="49238" y="12797"/>
                  </a:lnTo>
                  <a:lnTo>
                    <a:pt x="49238" y="12797"/>
                  </a:lnTo>
                  <a:lnTo>
                    <a:pt x="49256" y="8580"/>
                  </a:lnTo>
                  <a:lnTo>
                    <a:pt x="49256" y="8580"/>
                  </a:lnTo>
                  <a:lnTo>
                    <a:pt x="49238" y="8311"/>
                  </a:lnTo>
                  <a:lnTo>
                    <a:pt x="49220" y="8043"/>
                  </a:lnTo>
                  <a:lnTo>
                    <a:pt x="49220" y="8043"/>
                  </a:lnTo>
                  <a:lnTo>
                    <a:pt x="49185" y="7811"/>
                  </a:lnTo>
                  <a:lnTo>
                    <a:pt x="49167" y="7579"/>
                  </a:lnTo>
                  <a:lnTo>
                    <a:pt x="49167" y="7579"/>
                  </a:lnTo>
                  <a:lnTo>
                    <a:pt x="49167" y="5917"/>
                  </a:lnTo>
                  <a:lnTo>
                    <a:pt x="49149" y="4844"/>
                  </a:lnTo>
                  <a:lnTo>
                    <a:pt x="49131" y="4451"/>
                  </a:lnTo>
                  <a:lnTo>
                    <a:pt x="49113" y="4255"/>
                  </a:lnTo>
                  <a:lnTo>
                    <a:pt x="49113" y="4255"/>
                  </a:lnTo>
                  <a:lnTo>
                    <a:pt x="49113" y="4201"/>
                  </a:lnTo>
                  <a:lnTo>
                    <a:pt x="49113" y="4129"/>
                  </a:lnTo>
                  <a:lnTo>
                    <a:pt x="49113" y="4129"/>
                  </a:lnTo>
                  <a:lnTo>
                    <a:pt x="49113" y="3826"/>
                  </a:lnTo>
                  <a:lnTo>
                    <a:pt x="49095" y="3504"/>
                  </a:lnTo>
                  <a:lnTo>
                    <a:pt x="49006" y="2878"/>
                  </a:lnTo>
                  <a:lnTo>
                    <a:pt x="49006" y="2878"/>
                  </a:lnTo>
                  <a:lnTo>
                    <a:pt x="48917" y="2360"/>
                  </a:lnTo>
                  <a:lnTo>
                    <a:pt x="48809" y="1824"/>
                  </a:lnTo>
                  <a:lnTo>
                    <a:pt x="48809" y="1824"/>
                  </a:lnTo>
                  <a:lnTo>
                    <a:pt x="48702" y="1466"/>
                  </a:lnTo>
                  <a:lnTo>
                    <a:pt x="48595" y="1127"/>
                  </a:lnTo>
                  <a:lnTo>
                    <a:pt x="48595" y="1127"/>
                  </a:lnTo>
                  <a:lnTo>
                    <a:pt x="48488" y="930"/>
                  </a:lnTo>
                  <a:lnTo>
                    <a:pt x="48398" y="716"/>
                  </a:lnTo>
                  <a:lnTo>
                    <a:pt x="48398" y="716"/>
                  </a:lnTo>
                  <a:lnTo>
                    <a:pt x="48345" y="627"/>
                  </a:lnTo>
                  <a:lnTo>
                    <a:pt x="48273" y="555"/>
                  </a:lnTo>
                  <a:lnTo>
                    <a:pt x="48184" y="484"/>
                  </a:lnTo>
                  <a:lnTo>
                    <a:pt x="48095" y="448"/>
                  </a:lnTo>
                  <a:lnTo>
                    <a:pt x="48095" y="448"/>
                  </a:lnTo>
                  <a:lnTo>
                    <a:pt x="47987" y="412"/>
                  </a:lnTo>
                  <a:lnTo>
                    <a:pt x="47898" y="358"/>
                  </a:lnTo>
                  <a:lnTo>
                    <a:pt x="47898" y="358"/>
                  </a:lnTo>
                  <a:lnTo>
                    <a:pt x="47612" y="269"/>
                  </a:lnTo>
                  <a:lnTo>
                    <a:pt x="47469" y="233"/>
                  </a:lnTo>
                  <a:lnTo>
                    <a:pt x="47326" y="215"/>
                  </a:lnTo>
                  <a:lnTo>
                    <a:pt x="47326" y="215"/>
                  </a:lnTo>
                  <a:lnTo>
                    <a:pt x="47094" y="180"/>
                  </a:lnTo>
                  <a:lnTo>
                    <a:pt x="46879" y="144"/>
                  </a:lnTo>
                  <a:lnTo>
                    <a:pt x="46647" y="108"/>
                  </a:lnTo>
                  <a:lnTo>
                    <a:pt x="46432" y="108"/>
                  </a:lnTo>
                  <a:lnTo>
                    <a:pt x="46432" y="108"/>
                  </a:lnTo>
                  <a:lnTo>
                    <a:pt x="46289" y="72"/>
                  </a:lnTo>
                  <a:lnTo>
                    <a:pt x="46147" y="55"/>
                  </a:lnTo>
                  <a:lnTo>
                    <a:pt x="45843" y="55"/>
                  </a:lnTo>
                  <a:lnTo>
                    <a:pt x="45843" y="55"/>
                  </a:lnTo>
                  <a:lnTo>
                    <a:pt x="45092" y="55"/>
                  </a:lnTo>
                  <a:lnTo>
                    <a:pt x="45092" y="55"/>
                  </a:lnTo>
                  <a:lnTo>
                    <a:pt x="44949" y="55"/>
                  </a:lnTo>
                  <a:lnTo>
                    <a:pt x="44824" y="37"/>
                  </a:lnTo>
                  <a:lnTo>
                    <a:pt x="44824" y="37"/>
                  </a:lnTo>
                  <a:lnTo>
                    <a:pt x="44681" y="19"/>
                  </a:lnTo>
                  <a:lnTo>
                    <a:pt x="44538" y="1"/>
                  </a:lnTo>
                  <a:lnTo>
                    <a:pt x="44395" y="19"/>
                  </a:lnTo>
                  <a:lnTo>
                    <a:pt x="44252" y="37"/>
                  </a:lnTo>
                  <a:lnTo>
                    <a:pt x="44252" y="37"/>
                  </a:lnTo>
                  <a:lnTo>
                    <a:pt x="43948" y="72"/>
                  </a:lnTo>
                  <a:lnTo>
                    <a:pt x="43662" y="108"/>
                  </a:lnTo>
                  <a:lnTo>
                    <a:pt x="43358" y="126"/>
                  </a:lnTo>
                  <a:lnTo>
                    <a:pt x="43073" y="144"/>
                  </a:lnTo>
                  <a:lnTo>
                    <a:pt x="43073" y="144"/>
                  </a:lnTo>
                  <a:lnTo>
                    <a:pt x="38890" y="126"/>
                  </a:lnTo>
                  <a:lnTo>
                    <a:pt x="38890" y="126"/>
                  </a:lnTo>
                  <a:lnTo>
                    <a:pt x="38319" y="126"/>
                  </a:lnTo>
                  <a:lnTo>
                    <a:pt x="37943" y="126"/>
                  </a:lnTo>
                  <a:lnTo>
                    <a:pt x="37747" y="144"/>
                  </a:lnTo>
                  <a:lnTo>
                    <a:pt x="37747" y="144"/>
                  </a:lnTo>
                  <a:lnTo>
                    <a:pt x="37550" y="162"/>
                  </a:lnTo>
                  <a:lnTo>
                    <a:pt x="37139" y="162"/>
                  </a:lnTo>
                  <a:lnTo>
                    <a:pt x="35888" y="180"/>
                  </a:lnTo>
                  <a:lnTo>
                    <a:pt x="34047" y="180"/>
                  </a:lnTo>
                  <a:lnTo>
                    <a:pt x="34047" y="180"/>
                  </a:lnTo>
                  <a:lnTo>
                    <a:pt x="23967" y="180"/>
                  </a:lnTo>
                  <a:lnTo>
                    <a:pt x="23967" y="180"/>
                  </a:lnTo>
                  <a:lnTo>
                    <a:pt x="23860" y="180"/>
                  </a:lnTo>
                  <a:lnTo>
                    <a:pt x="23860" y="180"/>
                  </a:lnTo>
                  <a:lnTo>
                    <a:pt x="23735" y="180"/>
                  </a:lnTo>
                  <a:lnTo>
                    <a:pt x="23735" y="180"/>
                  </a:lnTo>
                  <a:lnTo>
                    <a:pt x="15532" y="180"/>
                  </a:lnTo>
                  <a:lnTo>
                    <a:pt x="15532" y="180"/>
                  </a:lnTo>
                  <a:lnTo>
                    <a:pt x="14406" y="180"/>
                  </a:lnTo>
                  <a:lnTo>
                    <a:pt x="13655" y="162"/>
                  </a:lnTo>
                  <a:lnTo>
                    <a:pt x="13387" y="162"/>
                  </a:lnTo>
                  <a:lnTo>
                    <a:pt x="13262" y="144"/>
                  </a:lnTo>
                  <a:lnTo>
                    <a:pt x="13262" y="144"/>
                  </a:lnTo>
                  <a:lnTo>
                    <a:pt x="13226" y="126"/>
                  </a:lnTo>
                  <a:lnTo>
                    <a:pt x="13173" y="126"/>
                  </a:lnTo>
                  <a:lnTo>
                    <a:pt x="13048" y="126"/>
                  </a:lnTo>
                  <a:lnTo>
                    <a:pt x="13048" y="126"/>
                  </a:lnTo>
                  <a:lnTo>
                    <a:pt x="6185" y="144"/>
                  </a:lnTo>
                  <a:lnTo>
                    <a:pt x="6185" y="144"/>
                  </a:lnTo>
                  <a:lnTo>
                    <a:pt x="5881" y="126"/>
                  </a:lnTo>
                  <a:lnTo>
                    <a:pt x="5595" y="108"/>
                  </a:lnTo>
                  <a:lnTo>
                    <a:pt x="5309" y="72"/>
                  </a:lnTo>
                  <a:lnTo>
                    <a:pt x="5005" y="37"/>
                  </a:lnTo>
                  <a:lnTo>
                    <a:pt x="5005" y="37"/>
                  </a:lnTo>
                  <a:lnTo>
                    <a:pt x="4862" y="19"/>
                  </a:lnTo>
                  <a:lnTo>
                    <a:pt x="4719" y="1"/>
                  </a:lnTo>
                  <a:lnTo>
                    <a:pt x="4576" y="19"/>
                  </a:lnTo>
                  <a:lnTo>
                    <a:pt x="4433" y="37"/>
                  </a:lnTo>
                  <a:lnTo>
                    <a:pt x="4433" y="37"/>
                  </a:lnTo>
                  <a:lnTo>
                    <a:pt x="4290" y="55"/>
                  </a:lnTo>
                  <a:lnTo>
                    <a:pt x="4165" y="55"/>
                  </a:lnTo>
                  <a:lnTo>
                    <a:pt x="4165" y="55"/>
                  </a:lnTo>
                  <a:lnTo>
                    <a:pt x="3397" y="55"/>
                  </a:lnTo>
                  <a:lnTo>
                    <a:pt x="3397" y="55"/>
                  </a:lnTo>
                  <a:lnTo>
                    <a:pt x="3111" y="55"/>
                  </a:lnTo>
                  <a:lnTo>
                    <a:pt x="2968" y="72"/>
                  </a:lnTo>
                  <a:lnTo>
                    <a:pt x="2825" y="108"/>
                  </a:lnTo>
                  <a:lnTo>
                    <a:pt x="2825" y="108"/>
                  </a:lnTo>
                  <a:lnTo>
                    <a:pt x="2610" y="108"/>
                  </a:lnTo>
                  <a:lnTo>
                    <a:pt x="2378" y="144"/>
                  </a:lnTo>
                  <a:lnTo>
                    <a:pt x="2163" y="180"/>
                  </a:lnTo>
                  <a:lnTo>
                    <a:pt x="1931" y="215"/>
                  </a:lnTo>
                  <a:lnTo>
                    <a:pt x="1931" y="215"/>
                  </a:lnTo>
                  <a:lnTo>
                    <a:pt x="1788" y="233"/>
                  </a:lnTo>
                  <a:lnTo>
                    <a:pt x="1645" y="269"/>
                  </a:lnTo>
                  <a:lnTo>
                    <a:pt x="1359" y="358"/>
                  </a:lnTo>
                  <a:lnTo>
                    <a:pt x="1359" y="358"/>
                  </a:lnTo>
                  <a:lnTo>
                    <a:pt x="1252" y="412"/>
                  </a:lnTo>
                  <a:lnTo>
                    <a:pt x="1163" y="448"/>
                  </a:lnTo>
                  <a:lnTo>
                    <a:pt x="1163" y="448"/>
                  </a:lnTo>
                  <a:lnTo>
                    <a:pt x="1073" y="484"/>
                  </a:lnTo>
                  <a:lnTo>
                    <a:pt x="984" y="555"/>
                  </a:lnTo>
                  <a:lnTo>
                    <a:pt x="912" y="627"/>
                  </a:lnTo>
                  <a:lnTo>
                    <a:pt x="859" y="716"/>
                  </a:lnTo>
                  <a:lnTo>
                    <a:pt x="859" y="716"/>
                  </a:lnTo>
                  <a:lnTo>
                    <a:pt x="752" y="930"/>
                  </a:lnTo>
                  <a:lnTo>
                    <a:pt x="662" y="1127"/>
                  </a:lnTo>
                  <a:lnTo>
                    <a:pt x="662" y="1127"/>
                  </a:lnTo>
                  <a:lnTo>
                    <a:pt x="537" y="1466"/>
                  </a:lnTo>
                  <a:lnTo>
                    <a:pt x="448" y="1824"/>
                  </a:lnTo>
                  <a:lnTo>
                    <a:pt x="448" y="1824"/>
                  </a:lnTo>
                  <a:lnTo>
                    <a:pt x="341" y="2360"/>
                  </a:lnTo>
                  <a:lnTo>
                    <a:pt x="251" y="2878"/>
                  </a:lnTo>
                  <a:lnTo>
                    <a:pt x="251" y="2878"/>
                  </a:lnTo>
                  <a:lnTo>
                    <a:pt x="162" y="3504"/>
                  </a:lnTo>
                  <a:lnTo>
                    <a:pt x="126" y="3826"/>
                  </a:lnTo>
                  <a:lnTo>
                    <a:pt x="144" y="4129"/>
                  </a:lnTo>
                  <a:lnTo>
                    <a:pt x="144" y="4129"/>
                  </a:lnTo>
                  <a:lnTo>
                    <a:pt x="144" y="4201"/>
                  </a:lnTo>
                  <a:lnTo>
                    <a:pt x="144" y="4255"/>
                  </a:lnTo>
                  <a:lnTo>
                    <a:pt x="144" y="4255"/>
                  </a:lnTo>
                  <a:lnTo>
                    <a:pt x="108" y="4451"/>
                  </a:lnTo>
                  <a:lnTo>
                    <a:pt x="108" y="4844"/>
                  </a:lnTo>
                  <a:lnTo>
                    <a:pt x="90" y="5917"/>
                  </a:lnTo>
                  <a:lnTo>
                    <a:pt x="90" y="7579"/>
                  </a:lnTo>
                  <a:lnTo>
                    <a:pt x="90" y="7579"/>
                  </a:lnTo>
                  <a:lnTo>
                    <a:pt x="72" y="7811"/>
                  </a:lnTo>
                  <a:lnTo>
                    <a:pt x="37" y="8043"/>
                  </a:lnTo>
                  <a:lnTo>
                    <a:pt x="37" y="8043"/>
                  </a:lnTo>
                  <a:lnTo>
                    <a:pt x="1" y="8311"/>
                  </a:lnTo>
                  <a:lnTo>
                    <a:pt x="1" y="8580"/>
                  </a:lnTo>
                  <a:lnTo>
                    <a:pt x="1" y="8580"/>
                  </a:lnTo>
                  <a:lnTo>
                    <a:pt x="19" y="12797"/>
                  </a:lnTo>
                  <a:lnTo>
                    <a:pt x="19" y="12797"/>
                  </a:lnTo>
                  <a:lnTo>
                    <a:pt x="19" y="13834"/>
                  </a:lnTo>
                  <a:lnTo>
                    <a:pt x="19" y="13834"/>
                  </a:lnTo>
                  <a:lnTo>
                    <a:pt x="37" y="14191"/>
                  </a:lnTo>
                  <a:lnTo>
                    <a:pt x="37" y="14191"/>
                  </a:lnTo>
                  <a:lnTo>
                    <a:pt x="19" y="14531"/>
                  </a:lnTo>
                  <a:lnTo>
                    <a:pt x="19" y="14531"/>
                  </a:lnTo>
                  <a:lnTo>
                    <a:pt x="19" y="15568"/>
                  </a:lnTo>
                  <a:lnTo>
                    <a:pt x="19" y="15568"/>
                  </a:lnTo>
                  <a:lnTo>
                    <a:pt x="1" y="19803"/>
                  </a:lnTo>
                  <a:lnTo>
                    <a:pt x="1" y="19803"/>
                  </a:lnTo>
                  <a:lnTo>
                    <a:pt x="1" y="20053"/>
                  </a:lnTo>
                  <a:lnTo>
                    <a:pt x="37" y="20322"/>
                  </a:lnTo>
                  <a:lnTo>
                    <a:pt x="37" y="20322"/>
                  </a:lnTo>
                  <a:lnTo>
                    <a:pt x="72" y="20554"/>
                  </a:lnTo>
                  <a:lnTo>
                    <a:pt x="90" y="20804"/>
                  </a:lnTo>
                  <a:lnTo>
                    <a:pt x="90" y="20804"/>
                  </a:lnTo>
                  <a:lnTo>
                    <a:pt x="90" y="22448"/>
                  </a:lnTo>
                  <a:lnTo>
                    <a:pt x="108" y="23539"/>
                  </a:lnTo>
                  <a:lnTo>
                    <a:pt x="108" y="23914"/>
                  </a:lnTo>
                  <a:lnTo>
                    <a:pt x="144" y="24110"/>
                  </a:lnTo>
                  <a:lnTo>
                    <a:pt x="144" y="24110"/>
                  </a:lnTo>
                  <a:lnTo>
                    <a:pt x="144" y="24164"/>
                  </a:lnTo>
                  <a:lnTo>
                    <a:pt x="144" y="24236"/>
                  </a:lnTo>
                  <a:lnTo>
                    <a:pt x="144" y="24236"/>
                  </a:lnTo>
                  <a:lnTo>
                    <a:pt x="126" y="24557"/>
                  </a:lnTo>
                  <a:lnTo>
                    <a:pt x="162" y="24861"/>
                  </a:lnTo>
                  <a:lnTo>
                    <a:pt x="251" y="25487"/>
                  </a:lnTo>
                  <a:lnTo>
                    <a:pt x="251" y="25487"/>
                  </a:lnTo>
                  <a:lnTo>
                    <a:pt x="341" y="26023"/>
                  </a:lnTo>
                  <a:lnTo>
                    <a:pt x="448" y="26541"/>
                  </a:lnTo>
                  <a:lnTo>
                    <a:pt x="448" y="26541"/>
                  </a:lnTo>
                  <a:lnTo>
                    <a:pt x="537" y="26898"/>
                  </a:lnTo>
                  <a:lnTo>
                    <a:pt x="662" y="27238"/>
                  </a:lnTo>
                  <a:lnTo>
                    <a:pt x="662" y="27238"/>
                  </a:lnTo>
                  <a:lnTo>
                    <a:pt x="752" y="27435"/>
                  </a:lnTo>
                  <a:lnTo>
                    <a:pt x="859" y="27649"/>
                  </a:lnTo>
                  <a:lnTo>
                    <a:pt x="859" y="27649"/>
                  </a:lnTo>
                  <a:lnTo>
                    <a:pt x="912" y="27738"/>
                  </a:lnTo>
                  <a:lnTo>
                    <a:pt x="984" y="27810"/>
                  </a:lnTo>
                  <a:lnTo>
                    <a:pt x="1073" y="27881"/>
                  </a:lnTo>
                  <a:lnTo>
                    <a:pt x="1163" y="27917"/>
                  </a:lnTo>
                  <a:lnTo>
                    <a:pt x="1163" y="27917"/>
                  </a:lnTo>
                  <a:lnTo>
                    <a:pt x="1252" y="27953"/>
                  </a:lnTo>
                  <a:lnTo>
                    <a:pt x="1359" y="28007"/>
                  </a:lnTo>
                  <a:lnTo>
                    <a:pt x="1359" y="28007"/>
                  </a:lnTo>
                  <a:lnTo>
                    <a:pt x="1645" y="28096"/>
                  </a:lnTo>
                  <a:lnTo>
                    <a:pt x="1788" y="28132"/>
                  </a:lnTo>
                  <a:lnTo>
                    <a:pt x="1931" y="28149"/>
                  </a:lnTo>
                  <a:lnTo>
                    <a:pt x="1931" y="28149"/>
                  </a:lnTo>
                  <a:lnTo>
                    <a:pt x="2163" y="28185"/>
                  </a:lnTo>
                  <a:lnTo>
                    <a:pt x="2378" y="28221"/>
                  </a:lnTo>
                  <a:lnTo>
                    <a:pt x="2610" y="28257"/>
                  </a:lnTo>
                  <a:lnTo>
                    <a:pt x="2825" y="28275"/>
                  </a:lnTo>
                  <a:lnTo>
                    <a:pt x="2825" y="28275"/>
                  </a:lnTo>
                  <a:lnTo>
                    <a:pt x="2968" y="28292"/>
                  </a:lnTo>
                  <a:lnTo>
                    <a:pt x="3111" y="28310"/>
                  </a:lnTo>
                  <a:lnTo>
                    <a:pt x="3397" y="28310"/>
                  </a:lnTo>
                  <a:lnTo>
                    <a:pt x="3397" y="28310"/>
                  </a:lnTo>
                  <a:lnTo>
                    <a:pt x="4165" y="28310"/>
                  </a:lnTo>
                  <a:lnTo>
                    <a:pt x="4165" y="28310"/>
                  </a:lnTo>
                  <a:lnTo>
                    <a:pt x="4290" y="28328"/>
                  </a:lnTo>
                  <a:lnTo>
                    <a:pt x="4433" y="28346"/>
                  </a:lnTo>
                  <a:lnTo>
                    <a:pt x="4433" y="28346"/>
                  </a:lnTo>
                  <a:lnTo>
                    <a:pt x="4576" y="28364"/>
                  </a:lnTo>
                  <a:lnTo>
                    <a:pt x="4719" y="28364"/>
                  </a:lnTo>
                  <a:lnTo>
                    <a:pt x="4862" y="28364"/>
                  </a:lnTo>
                  <a:lnTo>
                    <a:pt x="5005" y="28346"/>
                  </a:lnTo>
                  <a:lnTo>
                    <a:pt x="5005" y="28346"/>
                  </a:lnTo>
                  <a:lnTo>
                    <a:pt x="5309" y="28292"/>
                  </a:lnTo>
                  <a:lnTo>
                    <a:pt x="5595" y="28257"/>
                  </a:lnTo>
                  <a:lnTo>
                    <a:pt x="5881" y="28239"/>
                  </a:lnTo>
                  <a:lnTo>
                    <a:pt x="6185" y="28221"/>
                  </a:lnTo>
                  <a:lnTo>
                    <a:pt x="6185" y="28221"/>
                  </a:lnTo>
                  <a:lnTo>
                    <a:pt x="10367" y="28239"/>
                  </a:lnTo>
                  <a:lnTo>
                    <a:pt x="10367" y="28239"/>
                  </a:lnTo>
                  <a:lnTo>
                    <a:pt x="10474" y="28239"/>
                  </a:lnTo>
                  <a:lnTo>
                    <a:pt x="10528" y="28239"/>
                  </a:lnTo>
                  <a:lnTo>
                    <a:pt x="10581" y="28221"/>
                  </a:lnTo>
                  <a:lnTo>
                    <a:pt x="10581" y="28221"/>
                  </a:lnTo>
                  <a:lnTo>
                    <a:pt x="10706" y="28203"/>
                  </a:lnTo>
                  <a:lnTo>
                    <a:pt x="10957" y="28203"/>
                  </a:lnTo>
                  <a:lnTo>
                    <a:pt x="11707" y="28185"/>
                  </a:lnTo>
                  <a:lnTo>
                    <a:pt x="12833" y="28185"/>
                  </a:lnTo>
                  <a:lnTo>
                    <a:pt x="12833" y="28185"/>
                  </a:lnTo>
                  <a:lnTo>
                    <a:pt x="19392" y="28203"/>
                  </a:lnTo>
                  <a:lnTo>
                    <a:pt x="19392" y="28203"/>
                  </a:lnTo>
                  <a:lnTo>
                    <a:pt x="19624" y="28185"/>
                  </a:lnTo>
                  <a:lnTo>
                    <a:pt x="19624" y="28185"/>
                  </a:lnTo>
                  <a:lnTo>
                    <a:pt x="19660" y="28167"/>
                  </a:lnTo>
                  <a:lnTo>
                    <a:pt x="19678" y="28149"/>
                  </a:lnTo>
                  <a:lnTo>
                    <a:pt x="19714" y="28132"/>
                  </a:lnTo>
                  <a:lnTo>
                    <a:pt x="19714" y="28096"/>
                  </a:lnTo>
                  <a:lnTo>
                    <a:pt x="19714" y="28096"/>
                  </a:lnTo>
                  <a:lnTo>
                    <a:pt x="19714" y="28042"/>
                  </a:lnTo>
                  <a:lnTo>
                    <a:pt x="19678" y="28007"/>
                  </a:lnTo>
                  <a:lnTo>
                    <a:pt x="19642" y="27989"/>
                  </a:lnTo>
                  <a:lnTo>
                    <a:pt x="19607" y="27971"/>
                  </a:lnTo>
                  <a:lnTo>
                    <a:pt x="19607" y="27971"/>
                  </a:lnTo>
                  <a:lnTo>
                    <a:pt x="19428" y="27971"/>
                  </a:lnTo>
                  <a:lnTo>
                    <a:pt x="19428" y="27971"/>
                  </a:lnTo>
                  <a:lnTo>
                    <a:pt x="12815" y="27989"/>
                  </a:lnTo>
                  <a:lnTo>
                    <a:pt x="12815" y="27989"/>
                  </a:lnTo>
                  <a:lnTo>
                    <a:pt x="10402" y="28007"/>
                  </a:lnTo>
                  <a:lnTo>
                    <a:pt x="10402" y="28007"/>
                  </a:lnTo>
                  <a:lnTo>
                    <a:pt x="8454" y="28024"/>
                  </a:lnTo>
                  <a:lnTo>
                    <a:pt x="8454" y="28024"/>
                  </a:lnTo>
                  <a:lnTo>
                    <a:pt x="6363" y="28042"/>
                  </a:lnTo>
                  <a:lnTo>
                    <a:pt x="6363" y="28042"/>
                  </a:lnTo>
                  <a:lnTo>
                    <a:pt x="5827" y="28042"/>
                  </a:lnTo>
                  <a:lnTo>
                    <a:pt x="5577" y="28060"/>
                  </a:lnTo>
                  <a:lnTo>
                    <a:pt x="5309" y="28114"/>
                  </a:lnTo>
                  <a:lnTo>
                    <a:pt x="5309" y="28114"/>
                  </a:lnTo>
                  <a:lnTo>
                    <a:pt x="5255" y="28132"/>
                  </a:lnTo>
                  <a:lnTo>
                    <a:pt x="5184" y="28132"/>
                  </a:lnTo>
                  <a:lnTo>
                    <a:pt x="5184" y="28132"/>
                  </a:lnTo>
                  <a:lnTo>
                    <a:pt x="4987" y="28114"/>
                  </a:lnTo>
                  <a:lnTo>
                    <a:pt x="4791" y="28114"/>
                  </a:lnTo>
                  <a:lnTo>
                    <a:pt x="4576" y="28114"/>
                  </a:lnTo>
                  <a:lnTo>
                    <a:pt x="4380" y="28078"/>
                  </a:lnTo>
                  <a:lnTo>
                    <a:pt x="4380" y="28078"/>
                  </a:lnTo>
                  <a:lnTo>
                    <a:pt x="4326" y="28060"/>
                  </a:lnTo>
                  <a:lnTo>
                    <a:pt x="4255" y="28060"/>
                  </a:lnTo>
                  <a:lnTo>
                    <a:pt x="4255" y="28060"/>
                  </a:lnTo>
                  <a:lnTo>
                    <a:pt x="3897" y="28060"/>
                  </a:lnTo>
                  <a:lnTo>
                    <a:pt x="3522" y="28078"/>
                  </a:lnTo>
                  <a:lnTo>
                    <a:pt x="3164" y="28060"/>
                  </a:lnTo>
                  <a:lnTo>
                    <a:pt x="2986" y="28042"/>
                  </a:lnTo>
                  <a:lnTo>
                    <a:pt x="2807" y="28024"/>
                  </a:lnTo>
                  <a:lnTo>
                    <a:pt x="2807" y="28024"/>
                  </a:lnTo>
                  <a:lnTo>
                    <a:pt x="2664" y="28024"/>
                  </a:lnTo>
                  <a:lnTo>
                    <a:pt x="2521" y="28007"/>
                  </a:lnTo>
                  <a:lnTo>
                    <a:pt x="2253" y="27953"/>
                  </a:lnTo>
                  <a:lnTo>
                    <a:pt x="2253" y="27953"/>
                  </a:lnTo>
                  <a:lnTo>
                    <a:pt x="2163" y="27935"/>
                  </a:lnTo>
                  <a:lnTo>
                    <a:pt x="2056" y="27917"/>
                  </a:lnTo>
                  <a:lnTo>
                    <a:pt x="2056" y="27917"/>
                  </a:lnTo>
                  <a:lnTo>
                    <a:pt x="1842" y="27899"/>
                  </a:lnTo>
                  <a:lnTo>
                    <a:pt x="1627" y="27828"/>
                  </a:lnTo>
                  <a:lnTo>
                    <a:pt x="1431" y="27756"/>
                  </a:lnTo>
                  <a:lnTo>
                    <a:pt x="1216" y="27667"/>
                  </a:lnTo>
                  <a:lnTo>
                    <a:pt x="1216" y="27667"/>
                  </a:lnTo>
                  <a:lnTo>
                    <a:pt x="1181" y="27631"/>
                  </a:lnTo>
                  <a:lnTo>
                    <a:pt x="1127" y="27595"/>
                  </a:lnTo>
                  <a:lnTo>
                    <a:pt x="1073" y="27506"/>
                  </a:lnTo>
                  <a:lnTo>
                    <a:pt x="1073" y="27506"/>
                  </a:lnTo>
                  <a:lnTo>
                    <a:pt x="895" y="27131"/>
                  </a:lnTo>
                  <a:lnTo>
                    <a:pt x="823" y="26934"/>
                  </a:lnTo>
                  <a:lnTo>
                    <a:pt x="752" y="26738"/>
                  </a:lnTo>
                  <a:lnTo>
                    <a:pt x="752" y="26738"/>
                  </a:lnTo>
                  <a:lnTo>
                    <a:pt x="662" y="26380"/>
                  </a:lnTo>
                  <a:lnTo>
                    <a:pt x="573" y="26005"/>
                  </a:lnTo>
                  <a:lnTo>
                    <a:pt x="573" y="26005"/>
                  </a:lnTo>
                  <a:lnTo>
                    <a:pt x="501" y="25504"/>
                  </a:lnTo>
                  <a:lnTo>
                    <a:pt x="430" y="25004"/>
                  </a:lnTo>
                  <a:lnTo>
                    <a:pt x="430" y="25004"/>
                  </a:lnTo>
                  <a:lnTo>
                    <a:pt x="394" y="24718"/>
                  </a:lnTo>
                  <a:lnTo>
                    <a:pt x="376" y="24432"/>
                  </a:lnTo>
                  <a:lnTo>
                    <a:pt x="376" y="24432"/>
                  </a:lnTo>
                  <a:lnTo>
                    <a:pt x="358" y="23717"/>
                  </a:lnTo>
                  <a:lnTo>
                    <a:pt x="341" y="22520"/>
                  </a:lnTo>
                  <a:lnTo>
                    <a:pt x="323" y="21304"/>
                  </a:lnTo>
                  <a:lnTo>
                    <a:pt x="305" y="20590"/>
                  </a:lnTo>
                  <a:lnTo>
                    <a:pt x="305" y="20590"/>
                  </a:lnTo>
                  <a:lnTo>
                    <a:pt x="287" y="20411"/>
                  </a:lnTo>
                  <a:lnTo>
                    <a:pt x="287" y="20411"/>
                  </a:lnTo>
                  <a:lnTo>
                    <a:pt x="233" y="20089"/>
                  </a:lnTo>
                  <a:lnTo>
                    <a:pt x="215" y="19767"/>
                  </a:lnTo>
                  <a:lnTo>
                    <a:pt x="215" y="19767"/>
                  </a:lnTo>
                  <a:lnTo>
                    <a:pt x="180" y="14334"/>
                  </a:lnTo>
                  <a:lnTo>
                    <a:pt x="180" y="14334"/>
                  </a:lnTo>
                  <a:lnTo>
                    <a:pt x="180" y="14174"/>
                  </a:lnTo>
                  <a:lnTo>
                    <a:pt x="180" y="14174"/>
                  </a:lnTo>
                  <a:lnTo>
                    <a:pt x="180" y="14031"/>
                  </a:lnTo>
                  <a:lnTo>
                    <a:pt x="180" y="14031"/>
                  </a:lnTo>
                  <a:lnTo>
                    <a:pt x="215" y="8597"/>
                  </a:lnTo>
                  <a:lnTo>
                    <a:pt x="215" y="8597"/>
                  </a:lnTo>
                  <a:lnTo>
                    <a:pt x="233" y="8276"/>
                  </a:lnTo>
                  <a:lnTo>
                    <a:pt x="287" y="7954"/>
                  </a:lnTo>
                  <a:lnTo>
                    <a:pt x="287" y="7954"/>
                  </a:lnTo>
                  <a:lnTo>
                    <a:pt x="305" y="7775"/>
                  </a:lnTo>
                  <a:lnTo>
                    <a:pt x="305" y="7775"/>
                  </a:lnTo>
                  <a:lnTo>
                    <a:pt x="323" y="7060"/>
                  </a:lnTo>
                  <a:lnTo>
                    <a:pt x="341" y="5845"/>
                  </a:lnTo>
                  <a:lnTo>
                    <a:pt x="358" y="4648"/>
                  </a:lnTo>
                  <a:lnTo>
                    <a:pt x="376" y="3933"/>
                  </a:lnTo>
                  <a:lnTo>
                    <a:pt x="376" y="3933"/>
                  </a:lnTo>
                  <a:lnTo>
                    <a:pt x="394" y="3647"/>
                  </a:lnTo>
                  <a:lnTo>
                    <a:pt x="430" y="3361"/>
                  </a:lnTo>
                  <a:lnTo>
                    <a:pt x="430" y="3361"/>
                  </a:lnTo>
                  <a:lnTo>
                    <a:pt x="501" y="2861"/>
                  </a:lnTo>
                  <a:lnTo>
                    <a:pt x="573" y="2360"/>
                  </a:lnTo>
                  <a:lnTo>
                    <a:pt x="573" y="2360"/>
                  </a:lnTo>
                  <a:lnTo>
                    <a:pt x="662" y="2003"/>
                  </a:lnTo>
                  <a:lnTo>
                    <a:pt x="752" y="1627"/>
                  </a:lnTo>
                  <a:lnTo>
                    <a:pt x="752" y="1627"/>
                  </a:lnTo>
                  <a:lnTo>
                    <a:pt x="823" y="1431"/>
                  </a:lnTo>
                  <a:lnTo>
                    <a:pt x="895" y="1234"/>
                  </a:lnTo>
                  <a:lnTo>
                    <a:pt x="1073" y="859"/>
                  </a:lnTo>
                  <a:lnTo>
                    <a:pt x="1073" y="859"/>
                  </a:lnTo>
                  <a:lnTo>
                    <a:pt x="1127" y="769"/>
                  </a:lnTo>
                  <a:lnTo>
                    <a:pt x="1181" y="734"/>
                  </a:lnTo>
                  <a:lnTo>
                    <a:pt x="1216" y="698"/>
                  </a:lnTo>
                  <a:lnTo>
                    <a:pt x="1216" y="698"/>
                  </a:lnTo>
                  <a:lnTo>
                    <a:pt x="1431" y="609"/>
                  </a:lnTo>
                  <a:lnTo>
                    <a:pt x="1627" y="537"/>
                  </a:lnTo>
                  <a:lnTo>
                    <a:pt x="1842" y="466"/>
                  </a:lnTo>
                  <a:lnTo>
                    <a:pt x="2056" y="448"/>
                  </a:lnTo>
                  <a:lnTo>
                    <a:pt x="2056" y="448"/>
                  </a:lnTo>
                  <a:lnTo>
                    <a:pt x="2163" y="430"/>
                  </a:lnTo>
                  <a:lnTo>
                    <a:pt x="2253" y="412"/>
                  </a:lnTo>
                  <a:lnTo>
                    <a:pt x="2253" y="412"/>
                  </a:lnTo>
                  <a:lnTo>
                    <a:pt x="2521" y="358"/>
                  </a:lnTo>
                  <a:lnTo>
                    <a:pt x="2664" y="341"/>
                  </a:lnTo>
                  <a:lnTo>
                    <a:pt x="2807" y="341"/>
                  </a:lnTo>
                  <a:lnTo>
                    <a:pt x="2807" y="341"/>
                  </a:lnTo>
                  <a:lnTo>
                    <a:pt x="2986" y="323"/>
                  </a:lnTo>
                  <a:lnTo>
                    <a:pt x="3164" y="305"/>
                  </a:lnTo>
                  <a:lnTo>
                    <a:pt x="3522" y="287"/>
                  </a:lnTo>
                  <a:lnTo>
                    <a:pt x="3897" y="305"/>
                  </a:lnTo>
                  <a:lnTo>
                    <a:pt x="4255" y="305"/>
                  </a:lnTo>
                  <a:lnTo>
                    <a:pt x="4255" y="305"/>
                  </a:lnTo>
                  <a:lnTo>
                    <a:pt x="4326" y="305"/>
                  </a:lnTo>
                  <a:lnTo>
                    <a:pt x="4380" y="287"/>
                  </a:lnTo>
                  <a:lnTo>
                    <a:pt x="4380" y="287"/>
                  </a:lnTo>
                  <a:lnTo>
                    <a:pt x="4576" y="251"/>
                  </a:lnTo>
                  <a:lnTo>
                    <a:pt x="4791" y="251"/>
                  </a:lnTo>
                  <a:lnTo>
                    <a:pt x="4987" y="251"/>
                  </a:lnTo>
                  <a:lnTo>
                    <a:pt x="5184" y="251"/>
                  </a:lnTo>
                  <a:lnTo>
                    <a:pt x="5184" y="251"/>
                  </a:lnTo>
                  <a:lnTo>
                    <a:pt x="5255" y="251"/>
                  </a:lnTo>
                  <a:lnTo>
                    <a:pt x="5309" y="251"/>
                  </a:lnTo>
                  <a:lnTo>
                    <a:pt x="5309" y="251"/>
                  </a:lnTo>
                  <a:lnTo>
                    <a:pt x="5577" y="305"/>
                  </a:lnTo>
                  <a:lnTo>
                    <a:pt x="5827" y="323"/>
                  </a:lnTo>
                  <a:lnTo>
                    <a:pt x="6363" y="323"/>
                  </a:lnTo>
                  <a:lnTo>
                    <a:pt x="6363" y="323"/>
                  </a:lnTo>
                  <a:lnTo>
                    <a:pt x="9491" y="341"/>
                  </a:lnTo>
                  <a:lnTo>
                    <a:pt x="9491" y="341"/>
                  </a:lnTo>
                  <a:lnTo>
                    <a:pt x="13101" y="358"/>
                  </a:lnTo>
                  <a:lnTo>
                    <a:pt x="13101" y="358"/>
                  </a:lnTo>
                  <a:lnTo>
                    <a:pt x="15514" y="376"/>
                  </a:lnTo>
                  <a:lnTo>
                    <a:pt x="15514" y="376"/>
                  </a:lnTo>
                  <a:lnTo>
                    <a:pt x="23771" y="394"/>
                  </a:lnTo>
                  <a:lnTo>
                    <a:pt x="23771" y="394"/>
                  </a:lnTo>
                  <a:lnTo>
                    <a:pt x="23860" y="394"/>
                  </a:lnTo>
                  <a:lnTo>
                    <a:pt x="23860" y="394"/>
                  </a:lnTo>
                  <a:lnTo>
                    <a:pt x="23932" y="394"/>
                  </a:lnTo>
                  <a:lnTo>
                    <a:pt x="23932" y="394"/>
                  </a:lnTo>
                  <a:lnTo>
                    <a:pt x="34047" y="376"/>
                  </a:lnTo>
                  <a:lnTo>
                    <a:pt x="34047" y="376"/>
                  </a:lnTo>
                  <a:lnTo>
                    <a:pt x="38837" y="358"/>
                  </a:lnTo>
                  <a:lnTo>
                    <a:pt x="38837" y="358"/>
                  </a:lnTo>
                  <a:lnTo>
                    <a:pt x="40803" y="341"/>
                  </a:lnTo>
                  <a:lnTo>
                    <a:pt x="40803" y="341"/>
                  </a:lnTo>
                  <a:lnTo>
                    <a:pt x="42894" y="323"/>
                  </a:lnTo>
                  <a:lnTo>
                    <a:pt x="42894" y="323"/>
                  </a:lnTo>
                  <a:lnTo>
                    <a:pt x="43412" y="323"/>
                  </a:lnTo>
                  <a:lnTo>
                    <a:pt x="43680" y="305"/>
                  </a:lnTo>
                  <a:lnTo>
                    <a:pt x="43948" y="251"/>
                  </a:lnTo>
                  <a:lnTo>
                    <a:pt x="43948" y="251"/>
                  </a:lnTo>
                  <a:lnTo>
                    <a:pt x="44002" y="251"/>
                  </a:lnTo>
                  <a:lnTo>
                    <a:pt x="44073" y="251"/>
                  </a:lnTo>
                  <a:lnTo>
                    <a:pt x="44073" y="251"/>
                  </a:lnTo>
                  <a:lnTo>
                    <a:pt x="44270" y="251"/>
                  </a:lnTo>
                  <a:lnTo>
                    <a:pt x="44467" y="251"/>
                  </a:lnTo>
                  <a:lnTo>
                    <a:pt x="44663" y="251"/>
                  </a:lnTo>
                  <a:lnTo>
                    <a:pt x="44878" y="287"/>
                  </a:lnTo>
                  <a:lnTo>
                    <a:pt x="44878" y="287"/>
                  </a:lnTo>
                  <a:lnTo>
                    <a:pt x="44931" y="305"/>
                  </a:lnTo>
                  <a:lnTo>
                    <a:pt x="45003" y="305"/>
                  </a:lnTo>
                  <a:lnTo>
                    <a:pt x="45003" y="305"/>
                  </a:lnTo>
                  <a:lnTo>
                    <a:pt x="45360" y="305"/>
                  </a:lnTo>
                  <a:lnTo>
                    <a:pt x="45718" y="287"/>
                  </a:lnTo>
                  <a:lnTo>
                    <a:pt x="46093" y="305"/>
                  </a:lnTo>
                  <a:lnTo>
                    <a:pt x="46272" y="323"/>
                  </a:lnTo>
                  <a:lnTo>
                    <a:pt x="46450" y="341"/>
                  </a:lnTo>
                  <a:lnTo>
                    <a:pt x="46450" y="341"/>
                  </a:lnTo>
                  <a:lnTo>
                    <a:pt x="46593" y="341"/>
                  </a:lnTo>
                  <a:lnTo>
                    <a:pt x="46718" y="358"/>
                  </a:lnTo>
                  <a:lnTo>
                    <a:pt x="47004" y="412"/>
                  </a:lnTo>
                  <a:lnTo>
                    <a:pt x="47004" y="412"/>
                  </a:lnTo>
                  <a:lnTo>
                    <a:pt x="47094" y="430"/>
                  </a:lnTo>
                  <a:lnTo>
                    <a:pt x="47201" y="448"/>
                  </a:lnTo>
                  <a:lnTo>
                    <a:pt x="47201" y="448"/>
                  </a:lnTo>
                  <a:lnTo>
                    <a:pt x="47415" y="466"/>
                  </a:lnTo>
                  <a:lnTo>
                    <a:pt x="47630" y="537"/>
                  </a:lnTo>
                  <a:lnTo>
                    <a:pt x="47826" y="609"/>
                  </a:lnTo>
                  <a:lnTo>
                    <a:pt x="48023" y="698"/>
                  </a:lnTo>
                  <a:lnTo>
                    <a:pt x="48023" y="698"/>
                  </a:lnTo>
                  <a:lnTo>
                    <a:pt x="48077" y="734"/>
                  </a:lnTo>
                  <a:lnTo>
                    <a:pt x="48112" y="769"/>
                  </a:lnTo>
                  <a:lnTo>
                    <a:pt x="48184" y="859"/>
                  </a:lnTo>
                  <a:lnTo>
                    <a:pt x="48184" y="859"/>
                  </a:lnTo>
                  <a:lnTo>
                    <a:pt x="48363" y="1234"/>
                  </a:lnTo>
                  <a:lnTo>
                    <a:pt x="48434" y="1431"/>
                  </a:lnTo>
                  <a:lnTo>
                    <a:pt x="48488" y="1627"/>
                  </a:lnTo>
                  <a:lnTo>
                    <a:pt x="48488" y="1627"/>
                  </a:lnTo>
                  <a:lnTo>
                    <a:pt x="48595" y="2003"/>
                  </a:lnTo>
                  <a:lnTo>
                    <a:pt x="48666" y="2360"/>
                  </a:lnTo>
                  <a:lnTo>
                    <a:pt x="48666" y="2360"/>
                  </a:lnTo>
                  <a:lnTo>
                    <a:pt x="48756" y="2861"/>
                  </a:lnTo>
                  <a:lnTo>
                    <a:pt x="48827" y="3361"/>
                  </a:lnTo>
                  <a:lnTo>
                    <a:pt x="48827" y="3361"/>
                  </a:lnTo>
                  <a:lnTo>
                    <a:pt x="48863" y="3647"/>
                  </a:lnTo>
                  <a:lnTo>
                    <a:pt x="48881" y="3933"/>
                  </a:lnTo>
                  <a:lnTo>
                    <a:pt x="48881" y="3933"/>
                  </a:lnTo>
                  <a:lnTo>
                    <a:pt x="48899" y="4648"/>
                  </a:lnTo>
                  <a:lnTo>
                    <a:pt x="48917" y="5845"/>
                  </a:lnTo>
                  <a:lnTo>
                    <a:pt x="48935" y="7060"/>
                  </a:lnTo>
                  <a:lnTo>
                    <a:pt x="48952" y="7775"/>
                  </a:lnTo>
                  <a:lnTo>
                    <a:pt x="48952" y="7775"/>
                  </a:lnTo>
                  <a:lnTo>
                    <a:pt x="48970" y="7954"/>
                  </a:lnTo>
                  <a:lnTo>
                    <a:pt x="48970" y="7954"/>
                  </a:lnTo>
                  <a:lnTo>
                    <a:pt x="49006" y="8276"/>
                  </a:lnTo>
                  <a:lnTo>
                    <a:pt x="49042" y="8597"/>
                  </a:lnTo>
                  <a:lnTo>
                    <a:pt x="49042" y="8597"/>
                  </a:lnTo>
                  <a:lnTo>
                    <a:pt x="49060" y="14031"/>
                  </a:lnTo>
                  <a:lnTo>
                    <a:pt x="49060" y="14031"/>
                  </a:lnTo>
                  <a:lnTo>
                    <a:pt x="49060" y="14191"/>
                  </a:lnTo>
                  <a:lnTo>
                    <a:pt x="49060" y="14191"/>
                  </a:lnTo>
                  <a:lnTo>
                    <a:pt x="49060" y="14334"/>
                  </a:lnTo>
                  <a:lnTo>
                    <a:pt x="49060" y="14334"/>
                  </a:lnTo>
                  <a:lnTo>
                    <a:pt x="49042" y="19767"/>
                  </a:lnTo>
                  <a:lnTo>
                    <a:pt x="49042" y="19767"/>
                  </a:lnTo>
                  <a:lnTo>
                    <a:pt x="49006" y="20089"/>
                  </a:lnTo>
                  <a:lnTo>
                    <a:pt x="48970" y="20411"/>
                  </a:lnTo>
                  <a:lnTo>
                    <a:pt x="48970" y="20411"/>
                  </a:lnTo>
                  <a:lnTo>
                    <a:pt x="48952" y="20590"/>
                  </a:lnTo>
                  <a:lnTo>
                    <a:pt x="48952" y="20590"/>
                  </a:lnTo>
                  <a:lnTo>
                    <a:pt x="48935" y="21304"/>
                  </a:lnTo>
                  <a:lnTo>
                    <a:pt x="48917" y="22520"/>
                  </a:lnTo>
                  <a:lnTo>
                    <a:pt x="48899" y="23717"/>
                  </a:lnTo>
                  <a:lnTo>
                    <a:pt x="48881" y="24432"/>
                  </a:lnTo>
                  <a:lnTo>
                    <a:pt x="48881" y="24432"/>
                  </a:lnTo>
                  <a:lnTo>
                    <a:pt x="48863" y="24718"/>
                  </a:lnTo>
                  <a:lnTo>
                    <a:pt x="48827" y="25004"/>
                  </a:lnTo>
                  <a:lnTo>
                    <a:pt x="48827" y="25004"/>
                  </a:lnTo>
                  <a:lnTo>
                    <a:pt x="48756" y="25504"/>
                  </a:lnTo>
                  <a:lnTo>
                    <a:pt x="48666" y="26005"/>
                  </a:lnTo>
                  <a:lnTo>
                    <a:pt x="48666" y="26005"/>
                  </a:lnTo>
                  <a:lnTo>
                    <a:pt x="48595" y="26380"/>
                  </a:lnTo>
                  <a:lnTo>
                    <a:pt x="48488" y="26738"/>
                  </a:lnTo>
                  <a:lnTo>
                    <a:pt x="48488" y="26738"/>
                  </a:lnTo>
                  <a:lnTo>
                    <a:pt x="48434" y="26934"/>
                  </a:lnTo>
                  <a:lnTo>
                    <a:pt x="48363" y="27131"/>
                  </a:lnTo>
                  <a:lnTo>
                    <a:pt x="48184" y="27506"/>
                  </a:lnTo>
                  <a:lnTo>
                    <a:pt x="48184" y="27506"/>
                  </a:lnTo>
                  <a:lnTo>
                    <a:pt x="48112" y="27595"/>
                  </a:lnTo>
                  <a:lnTo>
                    <a:pt x="48077" y="27631"/>
                  </a:lnTo>
                  <a:lnTo>
                    <a:pt x="48023" y="27667"/>
                  </a:lnTo>
                  <a:lnTo>
                    <a:pt x="48023" y="27667"/>
                  </a:lnTo>
                  <a:lnTo>
                    <a:pt x="47826" y="27756"/>
                  </a:lnTo>
                  <a:lnTo>
                    <a:pt x="47630" y="27828"/>
                  </a:lnTo>
                  <a:lnTo>
                    <a:pt x="47415" y="27899"/>
                  </a:lnTo>
                  <a:lnTo>
                    <a:pt x="47201" y="27917"/>
                  </a:lnTo>
                  <a:lnTo>
                    <a:pt x="47201" y="27917"/>
                  </a:lnTo>
                  <a:lnTo>
                    <a:pt x="47094" y="27935"/>
                  </a:lnTo>
                  <a:lnTo>
                    <a:pt x="47004" y="27953"/>
                  </a:lnTo>
                  <a:lnTo>
                    <a:pt x="47004" y="27953"/>
                  </a:lnTo>
                  <a:lnTo>
                    <a:pt x="46718" y="28007"/>
                  </a:lnTo>
                  <a:lnTo>
                    <a:pt x="46593" y="28024"/>
                  </a:lnTo>
                  <a:lnTo>
                    <a:pt x="46450" y="28024"/>
                  </a:lnTo>
                  <a:lnTo>
                    <a:pt x="46450" y="28024"/>
                  </a:lnTo>
                  <a:lnTo>
                    <a:pt x="46272" y="28042"/>
                  </a:lnTo>
                  <a:lnTo>
                    <a:pt x="46093" y="28060"/>
                  </a:lnTo>
                  <a:lnTo>
                    <a:pt x="45718" y="28078"/>
                  </a:lnTo>
                  <a:lnTo>
                    <a:pt x="45360" y="28060"/>
                  </a:lnTo>
                  <a:lnTo>
                    <a:pt x="45003" y="28060"/>
                  </a:lnTo>
                  <a:lnTo>
                    <a:pt x="45003" y="28060"/>
                  </a:lnTo>
                  <a:lnTo>
                    <a:pt x="44931" y="28060"/>
                  </a:lnTo>
                  <a:lnTo>
                    <a:pt x="44878" y="28078"/>
                  </a:lnTo>
                  <a:lnTo>
                    <a:pt x="44878" y="28078"/>
                  </a:lnTo>
                  <a:lnTo>
                    <a:pt x="44663" y="28114"/>
                  </a:lnTo>
                  <a:lnTo>
                    <a:pt x="44467" y="28114"/>
                  </a:lnTo>
                  <a:lnTo>
                    <a:pt x="44270" y="28114"/>
                  </a:lnTo>
                  <a:lnTo>
                    <a:pt x="44073" y="28132"/>
                  </a:lnTo>
                  <a:lnTo>
                    <a:pt x="44073" y="28132"/>
                  </a:lnTo>
                  <a:lnTo>
                    <a:pt x="44002" y="28132"/>
                  </a:lnTo>
                  <a:lnTo>
                    <a:pt x="43948" y="28114"/>
                  </a:lnTo>
                  <a:lnTo>
                    <a:pt x="43948" y="28114"/>
                  </a:lnTo>
                  <a:lnTo>
                    <a:pt x="43680" y="28060"/>
                  </a:lnTo>
                  <a:lnTo>
                    <a:pt x="43412" y="28042"/>
                  </a:lnTo>
                  <a:lnTo>
                    <a:pt x="42894" y="28042"/>
                  </a:lnTo>
                  <a:lnTo>
                    <a:pt x="42894" y="28042"/>
                  </a:lnTo>
                  <a:lnTo>
                    <a:pt x="40803" y="28024"/>
                  </a:lnTo>
                  <a:lnTo>
                    <a:pt x="40803" y="28024"/>
                  </a:lnTo>
                  <a:lnTo>
                    <a:pt x="38837" y="28007"/>
                  </a:lnTo>
                  <a:lnTo>
                    <a:pt x="38837" y="28007"/>
                  </a:lnTo>
                  <a:lnTo>
                    <a:pt x="36424" y="27989"/>
                  </a:lnTo>
                  <a:lnTo>
                    <a:pt x="36424" y="27989"/>
                  </a:lnTo>
                  <a:lnTo>
                    <a:pt x="29829" y="27971"/>
                  </a:lnTo>
                  <a:lnTo>
                    <a:pt x="29829" y="27971"/>
                  </a:lnTo>
                  <a:lnTo>
                    <a:pt x="29651" y="27971"/>
                  </a:lnTo>
                  <a:lnTo>
                    <a:pt x="29651" y="27971"/>
                  </a:lnTo>
                  <a:lnTo>
                    <a:pt x="29597" y="27989"/>
                  </a:lnTo>
                  <a:lnTo>
                    <a:pt x="29561" y="28007"/>
                  </a:lnTo>
                  <a:lnTo>
                    <a:pt x="29543" y="28042"/>
                  </a:lnTo>
                  <a:lnTo>
                    <a:pt x="29543" y="28096"/>
                  </a:lnTo>
                  <a:lnTo>
                    <a:pt x="29543" y="28096"/>
                  </a:lnTo>
                  <a:lnTo>
                    <a:pt x="29543" y="28132"/>
                  </a:lnTo>
                  <a:lnTo>
                    <a:pt x="29561" y="28149"/>
                  </a:lnTo>
                  <a:lnTo>
                    <a:pt x="29597" y="28167"/>
                  </a:lnTo>
                  <a:lnTo>
                    <a:pt x="29633" y="28185"/>
                  </a:lnTo>
                  <a:lnTo>
                    <a:pt x="29633" y="28185"/>
                  </a:lnTo>
                  <a:lnTo>
                    <a:pt x="29865" y="28203"/>
                  </a:lnTo>
                  <a:lnTo>
                    <a:pt x="29865" y="28203"/>
                  </a:lnTo>
                  <a:lnTo>
                    <a:pt x="36424" y="28185"/>
                  </a:lnTo>
                  <a:lnTo>
                    <a:pt x="36424" y="28185"/>
                  </a:lnTo>
                  <a:lnTo>
                    <a:pt x="37550" y="28185"/>
                  </a:lnTo>
                  <a:lnTo>
                    <a:pt x="38283" y="28203"/>
                  </a:lnTo>
                  <a:lnTo>
                    <a:pt x="38551" y="28203"/>
                  </a:lnTo>
                  <a:lnTo>
                    <a:pt x="38676" y="28221"/>
                  </a:lnTo>
                  <a:lnTo>
                    <a:pt x="38676" y="28221"/>
                  </a:lnTo>
                  <a:lnTo>
                    <a:pt x="38730" y="28239"/>
                  </a:lnTo>
                  <a:lnTo>
                    <a:pt x="38783" y="28239"/>
                  </a:lnTo>
                  <a:lnTo>
                    <a:pt x="38890" y="28239"/>
                  </a:lnTo>
                  <a:lnTo>
                    <a:pt x="38890" y="28239"/>
                  </a:lnTo>
                  <a:lnTo>
                    <a:pt x="43073" y="28221"/>
                  </a:lnTo>
                  <a:lnTo>
                    <a:pt x="43073" y="28221"/>
                  </a:lnTo>
                  <a:lnTo>
                    <a:pt x="43358" y="28239"/>
                  </a:lnTo>
                  <a:lnTo>
                    <a:pt x="43662" y="28257"/>
                  </a:lnTo>
                  <a:lnTo>
                    <a:pt x="43948" y="28292"/>
                  </a:lnTo>
                  <a:lnTo>
                    <a:pt x="44252" y="28346"/>
                  </a:lnTo>
                  <a:lnTo>
                    <a:pt x="44252" y="28346"/>
                  </a:lnTo>
                  <a:lnTo>
                    <a:pt x="44395" y="28364"/>
                  </a:lnTo>
                  <a:lnTo>
                    <a:pt x="44538" y="28364"/>
                  </a:lnTo>
                  <a:lnTo>
                    <a:pt x="44681" y="28364"/>
                  </a:lnTo>
                  <a:lnTo>
                    <a:pt x="44824" y="28346"/>
                  </a:lnTo>
                  <a:lnTo>
                    <a:pt x="44824" y="28346"/>
                  </a:lnTo>
                  <a:lnTo>
                    <a:pt x="44949" y="28328"/>
                  </a:lnTo>
                  <a:lnTo>
                    <a:pt x="45092" y="28310"/>
                  </a:lnTo>
                  <a:lnTo>
                    <a:pt x="45092" y="28310"/>
                  </a:lnTo>
                  <a:lnTo>
                    <a:pt x="45843" y="28310"/>
                  </a:lnTo>
                  <a:lnTo>
                    <a:pt x="45843" y="28310"/>
                  </a:lnTo>
                  <a:lnTo>
                    <a:pt x="46147" y="28310"/>
                  </a:lnTo>
                  <a:lnTo>
                    <a:pt x="46289" y="28292"/>
                  </a:lnTo>
                  <a:lnTo>
                    <a:pt x="46432" y="28275"/>
                  </a:lnTo>
                  <a:lnTo>
                    <a:pt x="46432" y="28275"/>
                  </a:lnTo>
                  <a:lnTo>
                    <a:pt x="46647" y="28257"/>
                  </a:lnTo>
                  <a:lnTo>
                    <a:pt x="46879" y="28221"/>
                  </a:lnTo>
                  <a:lnTo>
                    <a:pt x="47094" y="28185"/>
                  </a:lnTo>
                  <a:lnTo>
                    <a:pt x="47326" y="28149"/>
                  </a:lnTo>
                  <a:lnTo>
                    <a:pt x="47326" y="28149"/>
                  </a:lnTo>
                  <a:lnTo>
                    <a:pt x="47469" y="28132"/>
                  </a:lnTo>
                  <a:lnTo>
                    <a:pt x="47612" y="28096"/>
                  </a:lnTo>
                  <a:lnTo>
                    <a:pt x="47898" y="28007"/>
                  </a:lnTo>
                  <a:lnTo>
                    <a:pt x="47898" y="28007"/>
                  </a:lnTo>
                  <a:lnTo>
                    <a:pt x="47987" y="27953"/>
                  </a:lnTo>
                  <a:lnTo>
                    <a:pt x="48095" y="27917"/>
                  </a:lnTo>
                  <a:lnTo>
                    <a:pt x="48095" y="27917"/>
                  </a:lnTo>
                  <a:lnTo>
                    <a:pt x="48184" y="27881"/>
                  </a:lnTo>
                  <a:lnTo>
                    <a:pt x="48273" y="27810"/>
                  </a:lnTo>
                  <a:lnTo>
                    <a:pt x="48345" y="27738"/>
                  </a:lnTo>
                  <a:lnTo>
                    <a:pt x="48398" y="27649"/>
                  </a:lnTo>
                  <a:lnTo>
                    <a:pt x="48398" y="27649"/>
                  </a:lnTo>
                  <a:lnTo>
                    <a:pt x="48488" y="27435"/>
                  </a:lnTo>
                  <a:lnTo>
                    <a:pt x="48595" y="27238"/>
                  </a:lnTo>
                  <a:lnTo>
                    <a:pt x="48595" y="27238"/>
                  </a:lnTo>
                  <a:lnTo>
                    <a:pt x="48702" y="26898"/>
                  </a:lnTo>
                  <a:lnTo>
                    <a:pt x="48809" y="26541"/>
                  </a:lnTo>
                  <a:lnTo>
                    <a:pt x="48809" y="26541"/>
                  </a:lnTo>
                  <a:lnTo>
                    <a:pt x="48917" y="26023"/>
                  </a:lnTo>
                  <a:lnTo>
                    <a:pt x="49006" y="25487"/>
                  </a:lnTo>
                  <a:lnTo>
                    <a:pt x="49006" y="25487"/>
                  </a:lnTo>
                  <a:lnTo>
                    <a:pt x="49095" y="24861"/>
                  </a:lnTo>
                  <a:lnTo>
                    <a:pt x="49113" y="24557"/>
                  </a:lnTo>
                  <a:lnTo>
                    <a:pt x="49113" y="24236"/>
                  </a:lnTo>
                  <a:lnTo>
                    <a:pt x="49113" y="24236"/>
                  </a:lnTo>
                  <a:lnTo>
                    <a:pt x="49113" y="24164"/>
                  </a:lnTo>
                  <a:lnTo>
                    <a:pt x="49113" y="24110"/>
                  </a:lnTo>
                  <a:lnTo>
                    <a:pt x="49113" y="24110"/>
                  </a:lnTo>
                  <a:lnTo>
                    <a:pt x="49131" y="23914"/>
                  </a:lnTo>
                  <a:lnTo>
                    <a:pt x="49149" y="23539"/>
                  </a:lnTo>
                  <a:lnTo>
                    <a:pt x="49167" y="22448"/>
                  </a:lnTo>
                  <a:lnTo>
                    <a:pt x="49167" y="20804"/>
                  </a:lnTo>
                  <a:lnTo>
                    <a:pt x="49167" y="20804"/>
                  </a:lnTo>
                  <a:lnTo>
                    <a:pt x="49185" y="20554"/>
                  </a:lnTo>
                  <a:lnTo>
                    <a:pt x="49220" y="20322"/>
                  </a:lnTo>
                  <a:lnTo>
                    <a:pt x="49220" y="20322"/>
                  </a:lnTo>
                  <a:lnTo>
                    <a:pt x="49238" y="20053"/>
                  </a:lnTo>
                  <a:lnTo>
                    <a:pt x="49256" y="19803"/>
                  </a:lnTo>
                  <a:lnTo>
                    <a:pt x="49256" y="19803"/>
                  </a:lnTo>
                  <a:lnTo>
                    <a:pt x="49238" y="15568"/>
                  </a:lnTo>
                  <a:lnTo>
                    <a:pt x="49238" y="15568"/>
                  </a:lnTo>
                  <a:lnTo>
                    <a:pt x="49238" y="14531"/>
                  </a:lnTo>
                  <a:lnTo>
                    <a:pt x="49238" y="1453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8113931" y="4596876"/>
              <a:ext cx="252028" cy="66965"/>
            </a:xfrm>
            <a:custGeom>
              <a:avLst/>
              <a:gdLst/>
              <a:ahLst/>
              <a:cxnLst/>
              <a:rect l="l" t="t" r="r" b="b"/>
              <a:pathLst>
                <a:path w="1448" h="412" extrusionOk="0">
                  <a:moveTo>
                    <a:pt x="72" y="376"/>
                  </a:moveTo>
                  <a:lnTo>
                    <a:pt x="72" y="376"/>
                  </a:lnTo>
                  <a:lnTo>
                    <a:pt x="143" y="393"/>
                  </a:lnTo>
                  <a:lnTo>
                    <a:pt x="233" y="411"/>
                  </a:lnTo>
                  <a:lnTo>
                    <a:pt x="322" y="411"/>
                  </a:lnTo>
                  <a:lnTo>
                    <a:pt x="411" y="393"/>
                  </a:lnTo>
                  <a:lnTo>
                    <a:pt x="411" y="393"/>
                  </a:lnTo>
                  <a:lnTo>
                    <a:pt x="608" y="340"/>
                  </a:lnTo>
                  <a:lnTo>
                    <a:pt x="822" y="322"/>
                  </a:lnTo>
                  <a:lnTo>
                    <a:pt x="1019" y="286"/>
                  </a:lnTo>
                  <a:lnTo>
                    <a:pt x="1216" y="268"/>
                  </a:lnTo>
                  <a:lnTo>
                    <a:pt x="1216" y="268"/>
                  </a:lnTo>
                  <a:lnTo>
                    <a:pt x="1305" y="250"/>
                  </a:lnTo>
                  <a:lnTo>
                    <a:pt x="1394" y="215"/>
                  </a:lnTo>
                  <a:lnTo>
                    <a:pt x="1394" y="215"/>
                  </a:lnTo>
                  <a:lnTo>
                    <a:pt x="1430" y="179"/>
                  </a:lnTo>
                  <a:lnTo>
                    <a:pt x="1448" y="125"/>
                  </a:lnTo>
                  <a:lnTo>
                    <a:pt x="1448" y="125"/>
                  </a:lnTo>
                  <a:lnTo>
                    <a:pt x="1448" y="90"/>
                  </a:lnTo>
                  <a:lnTo>
                    <a:pt x="1430" y="54"/>
                  </a:lnTo>
                  <a:lnTo>
                    <a:pt x="1412" y="36"/>
                  </a:lnTo>
                  <a:lnTo>
                    <a:pt x="1376" y="18"/>
                  </a:lnTo>
                  <a:lnTo>
                    <a:pt x="1376" y="18"/>
                  </a:lnTo>
                  <a:lnTo>
                    <a:pt x="1216" y="0"/>
                  </a:lnTo>
                  <a:lnTo>
                    <a:pt x="1216" y="0"/>
                  </a:lnTo>
                  <a:lnTo>
                    <a:pt x="1019" y="18"/>
                  </a:lnTo>
                  <a:lnTo>
                    <a:pt x="805" y="36"/>
                  </a:lnTo>
                  <a:lnTo>
                    <a:pt x="608" y="72"/>
                  </a:lnTo>
                  <a:lnTo>
                    <a:pt x="394" y="125"/>
                  </a:lnTo>
                  <a:lnTo>
                    <a:pt x="394" y="125"/>
                  </a:lnTo>
                  <a:lnTo>
                    <a:pt x="251" y="143"/>
                  </a:lnTo>
                  <a:lnTo>
                    <a:pt x="108" y="179"/>
                  </a:lnTo>
                  <a:lnTo>
                    <a:pt x="108" y="179"/>
                  </a:lnTo>
                  <a:lnTo>
                    <a:pt x="54" y="197"/>
                  </a:lnTo>
                  <a:lnTo>
                    <a:pt x="18" y="250"/>
                  </a:lnTo>
                  <a:lnTo>
                    <a:pt x="18" y="250"/>
                  </a:lnTo>
                  <a:lnTo>
                    <a:pt x="0" y="286"/>
                  </a:lnTo>
                  <a:lnTo>
                    <a:pt x="18" y="322"/>
                  </a:lnTo>
                  <a:lnTo>
                    <a:pt x="36" y="358"/>
                  </a:lnTo>
                  <a:lnTo>
                    <a:pt x="72" y="376"/>
                  </a:lnTo>
                  <a:lnTo>
                    <a:pt x="72" y="376"/>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8558808" y="4198821"/>
              <a:ext cx="65444" cy="232591"/>
            </a:xfrm>
            <a:custGeom>
              <a:avLst/>
              <a:gdLst/>
              <a:ahLst/>
              <a:cxnLst/>
              <a:rect l="l" t="t" r="r" b="b"/>
              <a:pathLst>
                <a:path w="376" h="1431" extrusionOk="0">
                  <a:moveTo>
                    <a:pt x="36" y="591"/>
                  </a:moveTo>
                  <a:lnTo>
                    <a:pt x="36" y="591"/>
                  </a:lnTo>
                  <a:lnTo>
                    <a:pt x="125" y="948"/>
                  </a:lnTo>
                  <a:lnTo>
                    <a:pt x="161" y="1305"/>
                  </a:lnTo>
                  <a:lnTo>
                    <a:pt x="161" y="1305"/>
                  </a:lnTo>
                  <a:lnTo>
                    <a:pt x="179" y="1341"/>
                  </a:lnTo>
                  <a:lnTo>
                    <a:pt x="197" y="1395"/>
                  </a:lnTo>
                  <a:lnTo>
                    <a:pt x="215" y="1413"/>
                  </a:lnTo>
                  <a:lnTo>
                    <a:pt x="268" y="1431"/>
                  </a:lnTo>
                  <a:lnTo>
                    <a:pt x="268" y="1431"/>
                  </a:lnTo>
                  <a:lnTo>
                    <a:pt x="304" y="1431"/>
                  </a:lnTo>
                  <a:lnTo>
                    <a:pt x="340" y="1395"/>
                  </a:lnTo>
                  <a:lnTo>
                    <a:pt x="357" y="1359"/>
                  </a:lnTo>
                  <a:lnTo>
                    <a:pt x="375" y="1288"/>
                  </a:lnTo>
                  <a:lnTo>
                    <a:pt x="375" y="1288"/>
                  </a:lnTo>
                  <a:lnTo>
                    <a:pt x="375" y="1127"/>
                  </a:lnTo>
                  <a:lnTo>
                    <a:pt x="357" y="948"/>
                  </a:lnTo>
                  <a:lnTo>
                    <a:pt x="357" y="948"/>
                  </a:lnTo>
                  <a:lnTo>
                    <a:pt x="268" y="555"/>
                  </a:lnTo>
                  <a:lnTo>
                    <a:pt x="179" y="162"/>
                  </a:lnTo>
                  <a:lnTo>
                    <a:pt x="179" y="162"/>
                  </a:lnTo>
                  <a:lnTo>
                    <a:pt x="143" y="72"/>
                  </a:lnTo>
                  <a:lnTo>
                    <a:pt x="143" y="72"/>
                  </a:lnTo>
                  <a:lnTo>
                    <a:pt x="107" y="19"/>
                  </a:lnTo>
                  <a:lnTo>
                    <a:pt x="89" y="1"/>
                  </a:lnTo>
                  <a:lnTo>
                    <a:pt x="54" y="19"/>
                  </a:lnTo>
                  <a:lnTo>
                    <a:pt x="54" y="19"/>
                  </a:lnTo>
                  <a:lnTo>
                    <a:pt x="18" y="37"/>
                  </a:lnTo>
                  <a:lnTo>
                    <a:pt x="0" y="90"/>
                  </a:lnTo>
                  <a:lnTo>
                    <a:pt x="0" y="90"/>
                  </a:lnTo>
                  <a:lnTo>
                    <a:pt x="0" y="126"/>
                  </a:lnTo>
                  <a:lnTo>
                    <a:pt x="18" y="162"/>
                  </a:lnTo>
                  <a:lnTo>
                    <a:pt x="18" y="162"/>
                  </a:lnTo>
                  <a:lnTo>
                    <a:pt x="18" y="305"/>
                  </a:lnTo>
                  <a:lnTo>
                    <a:pt x="18" y="305"/>
                  </a:lnTo>
                  <a:lnTo>
                    <a:pt x="18" y="305"/>
                  </a:lnTo>
                  <a:lnTo>
                    <a:pt x="18" y="448"/>
                  </a:lnTo>
                  <a:lnTo>
                    <a:pt x="36" y="591"/>
                  </a:lnTo>
                  <a:lnTo>
                    <a:pt x="36" y="59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2"/>
            <p:cNvSpPr/>
            <p:nvPr/>
          </p:nvSpPr>
          <p:spPr>
            <a:xfrm>
              <a:off x="8344028" y="4257010"/>
              <a:ext cx="112264" cy="151160"/>
            </a:xfrm>
            <a:custGeom>
              <a:avLst/>
              <a:gdLst/>
              <a:ahLst/>
              <a:cxnLst/>
              <a:rect l="l" t="t" r="r" b="b"/>
              <a:pathLst>
                <a:path w="645" h="930" extrusionOk="0">
                  <a:moveTo>
                    <a:pt x="483" y="912"/>
                  </a:moveTo>
                  <a:lnTo>
                    <a:pt x="483" y="912"/>
                  </a:lnTo>
                  <a:lnTo>
                    <a:pt x="519" y="930"/>
                  </a:lnTo>
                  <a:lnTo>
                    <a:pt x="573" y="930"/>
                  </a:lnTo>
                  <a:lnTo>
                    <a:pt x="573" y="930"/>
                  </a:lnTo>
                  <a:lnTo>
                    <a:pt x="609" y="894"/>
                  </a:lnTo>
                  <a:lnTo>
                    <a:pt x="644" y="840"/>
                  </a:lnTo>
                  <a:lnTo>
                    <a:pt x="644" y="840"/>
                  </a:lnTo>
                  <a:lnTo>
                    <a:pt x="644" y="769"/>
                  </a:lnTo>
                  <a:lnTo>
                    <a:pt x="626" y="679"/>
                  </a:lnTo>
                  <a:lnTo>
                    <a:pt x="626" y="679"/>
                  </a:lnTo>
                  <a:lnTo>
                    <a:pt x="519" y="483"/>
                  </a:lnTo>
                  <a:lnTo>
                    <a:pt x="394" y="304"/>
                  </a:lnTo>
                  <a:lnTo>
                    <a:pt x="251" y="161"/>
                  </a:lnTo>
                  <a:lnTo>
                    <a:pt x="108" y="18"/>
                  </a:lnTo>
                  <a:lnTo>
                    <a:pt x="108" y="18"/>
                  </a:lnTo>
                  <a:lnTo>
                    <a:pt x="72" y="0"/>
                  </a:lnTo>
                  <a:lnTo>
                    <a:pt x="37" y="0"/>
                  </a:lnTo>
                  <a:lnTo>
                    <a:pt x="37" y="0"/>
                  </a:lnTo>
                  <a:lnTo>
                    <a:pt x="1" y="36"/>
                  </a:lnTo>
                  <a:lnTo>
                    <a:pt x="1" y="72"/>
                  </a:lnTo>
                  <a:lnTo>
                    <a:pt x="1" y="72"/>
                  </a:lnTo>
                  <a:lnTo>
                    <a:pt x="37" y="233"/>
                  </a:lnTo>
                  <a:lnTo>
                    <a:pt x="54" y="304"/>
                  </a:lnTo>
                  <a:lnTo>
                    <a:pt x="90" y="358"/>
                  </a:lnTo>
                  <a:lnTo>
                    <a:pt x="90" y="358"/>
                  </a:lnTo>
                  <a:lnTo>
                    <a:pt x="180" y="465"/>
                  </a:lnTo>
                  <a:lnTo>
                    <a:pt x="269" y="572"/>
                  </a:lnTo>
                  <a:lnTo>
                    <a:pt x="412" y="804"/>
                  </a:lnTo>
                  <a:lnTo>
                    <a:pt x="412" y="804"/>
                  </a:lnTo>
                  <a:lnTo>
                    <a:pt x="483" y="912"/>
                  </a:lnTo>
                  <a:lnTo>
                    <a:pt x="483" y="912"/>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2"/>
            <p:cNvSpPr/>
            <p:nvPr/>
          </p:nvSpPr>
          <p:spPr>
            <a:xfrm>
              <a:off x="8210356" y="4416784"/>
              <a:ext cx="161869" cy="58188"/>
            </a:xfrm>
            <a:custGeom>
              <a:avLst/>
              <a:gdLst/>
              <a:ahLst/>
              <a:cxnLst/>
              <a:rect l="l" t="t" r="r" b="b"/>
              <a:pathLst>
                <a:path w="930" h="358" extrusionOk="0">
                  <a:moveTo>
                    <a:pt x="429" y="0"/>
                  </a:moveTo>
                  <a:lnTo>
                    <a:pt x="429" y="0"/>
                  </a:lnTo>
                  <a:lnTo>
                    <a:pt x="322" y="0"/>
                  </a:lnTo>
                  <a:lnTo>
                    <a:pt x="215" y="18"/>
                  </a:lnTo>
                  <a:lnTo>
                    <a:pt x="108" y="54"/>
                  </a:lnTo>
                  <a:lnTo>
                    <a:pt x="0" y="107"/>
                  </a:lnTo>
                  <a:lnTo>
                    <a:pt x="0" y="107"/>
                  </a:lnTo>
                  <a:lnTo>
                    <a:pt x="54" y="161"/>
                  </a:lnTo>
                  <a:lnTo>
                    <a:pt x="125" y="197"/>
                  </a:lnTo>
                  <a:lnTo>
                    <a:pt x="251" y="233"/>
                  </a:lnTo>
                  <a:lnTo>
                    <a:pt x="251" y="233"/>
                  </a:lnTo>
                  <a:lnTo>
                    <a:pt x="501" y="268"/>
                  </a:lnTo>
                  <a:lnTo>
                    <a:pt x="608" y="304"/>
                  </a:lnTo>
                  <a:lnTo>
                    <a:pt x="733" y="358"/>
                  </a:lnTo>
                  <a:lnTo>
                    <a:pt x="733" y="358"/>
                  </a:lnTo>
                  <a:lnTo>
                    <a:pt x="787" y="358"/>
                  </a:lnTo>
                  <a:lnTo>
                    <a:pt x="787" y="358"/>
                  </a:lnTo>
                  <a:lnTo>
                    <a:pt x="822" y="358"/>
                  </a:lnTo>
                  <a:lnTo>
                    <a:pt x="858" y="358"/>
                  </a:lnTo>
                  <a:lnTo>
                    <a:pt x="894" y="322"/>
                  </a:lnTo>
                  <a:lnTo>
                    <a:pt x="912" y="286"/>
                  </a:lnTo>
                  <a:lnTo>
                    <a:pt x="912" y="286"/>
                  </a:lnTo>
                  <a:lnTo>
                    <a:pt x="930" y="233"/>
                  </a:lnTo>
                  <a:lnTo>
                    <a:pt x="912" y="197"/>
                  </a:lnTo>
                  <a:lnTo>
                    <a:pt x="894" y="161"/>
                  </a:lnTo>
                  <a:lnTo>
                    <a:pt x="858" y="125"/>
                  </a:lnTo>
                  <a:lnTo>
                    <a:pt x="858" y="125"/>
                  </a:lnTo>
                  <a:lnTo>
                    <a:pt x="662" y="54"/>
                  </a:lnTo>
                  <a:lnTo>
                    <a:pt x="554" y="18"/>
                  </a:lnTo>
                  <a:lnTo>
                    <a:pt x="429" y="0"/>
                  </a:lnTo>
                  <a:lnTo>
                    <a:pt x="429"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2"/>
            <p:cNvSpPr/>
            <p:nvPr/>
          </p:nvSpPr>
          <p:spPr>
            <a:xfrm>
              <a:off x="8113931" y="477686"/>
              <a:ext cx="252028" cy="66965"/>
            </a:xfrm>
            <a:custGeom>
              <a:avLst/>
              <a:gdLst/>
              <a:ahLst/>
              <a:cxnLst/>
              <a:rect l="l" t="t" r="r" b="b"/>
              <a:pathLst>
                <a:path w="1448" h="412" extrusionOk="0">
                  <a:moveTo>
                    <a:pt x="1394" y="197"/>
                  </a:moveTo>
                  <a:lnTo>
                    <a:pt x="1394" y="197"/>
                  </a:lnTo>
                  <a:lnTo>
                    <a:pt x="1305" y="161"/>
                  </a:lnTo>
                  <a:lnTo>
                    <a:pt x="1216" y="144"/>
                  </a:lnTo>
                  <a:lnTo>
                    <a:pt x="1216" y="144"/>
                  </a:lnTo>
                  <a:lnTo>
                    <a:pt x="1019" y="126"/>
                  </a:lnTo>
                  <a:lnTo>
                    <a:pt x="822" y="108"/>
                  </a:lnTo>
                  <a:lnTo>
                    <a:pt x="608" y="72"/>
                  </a:lnTo>
                  <a:lnTo>
                    <a:pt x="411" y="19"/>
                  </a:lnTo>
                  <a:lnTo>
                    <a:pt x="411" y="19"/>
                  </a:lnTo>
                  <a:lnTo>
                    <a:pt x="322" y="1"/>
                  </a:lnTo>
                  <a:lnTo>
                    <a:pt x="233" y="1"/>
                  </a:lnTo>
                  <a:lnTo>
                    <a:pt x="143" y="19"/>
                  </a:lnTo>
                  <a:lnTo>
                    <a:pt x="72" y="36"/>
                  </a:lnTo>
                  <a:lnTo>
                    <a:pt x="72" y="36"/>
                  </a:lnTo>
                  <a:lnTo>
                    <a:pt x="36" y="72"/>
                  </a:lnTo>
                  <a:lnTo>
                    <a:pt x="18" y="90"/>
                  </a:lnTo>
                  <a:lnTo>
                    <a:pt x="0" y="126"/>
                  </a:lnTo>
                  <a:lnTo>
                    <a:pt x="18" y="161"/>
                  </a:lnTo>
                  <a:lnTo>
                    <a:pt x="18" y="161"/>
                  </a:lnTo>
                  <a:lnTo>
                    <a:pt x="54" y="215"/>
                  </a:lnTo>
                  <a:lnTo>
                    <a:pt x="108" y="251"/>
                  </a:lnTo>
                  <a:lnTo>
                    <a:pt x="108" y="251"/>
                  </a:lnTo>
                  <a:lnTo>
                    <a:pt x="251" y="269"/>
                  </a:lnTo>
                  <a:lnTo>
                    <a:pt x="394" y="304"/>
                  </a:lnTo>
                  <a:lnTo>
                    <a:pt x="394" y="304"/>
                  </a:lnTo>
                  <a:lnTo>
                    <a:pt x="608" y="340"/>
                  </a:lnTo>
                  <a:lnTo>
                    <a:pt x="805" y="376"/>
                  </a:lnTo>
                  <a:lnTo>
                    <a:pt x="1019" y="394"/>
                  </a:lnTo>
                  <a:lnTo>
                    <a:pt x="1216" y="412"/>
                  </a:lnTo>
                  <a:lnTo>
                    <a:pt x="1216" y="412"/>
                  </a:lnTo>
                  <a:lnTo>
                    <a:pt x="1376" y="394"/>
                  </a:lnTo>
                  <a:lnTo>
                    <a:pt x="1376" y="394"/>
                  </a:lnTo>
                  <a:lnTo>
                    <a:pt x="1412" y="376"/>
                  </a:lnTo>
                  <a:lnTo>
                    <a:pt x="1430" y="358"/>
                  </a:lnTo>
                  <a:lnTo>
                    <a:pt x="1448" y="322"/>
                  </a:lnTo>
                  <a:lnTo>
                    <a:pt x="1448" y="287"/>
                  </a:lnTo>
                  <a:lnTo>
                    <a:pt x="1448" y="287"/>
                  </a:lnTo>
                  <a:lnTo>
                    <a:pt x="1430" y="233"/>
                  </a:lnTo>
                  <a:lnTo>
                    <a:pt x="1394" y="197"/>
                  </a:lnTo>
                  <a:lnTo>
                    <a:pt x="1394" y="197"/>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2"/>
            <p:cNvSpPr/>
            <p:nvPr/>
          </p:nvSpPr>
          <p:spPr>
            <a:xfrm>
              <a:off x="8558808" y="710115"/>
              <a:ext cx="65444" cy="232591"/>
            </a:xfrm>
            <a:custGeom>
              <a:avLst/>
              <a:gdLst/>
              <a:ahLst/>
              <a:cxnLst/>
              <a:rect l="l" t="t" r="r" b="b"/>
              <a:pathLst>
                <a:path w="376" h="1431" extrusionOk="0">
                  <a:moveTo>
                    <a:pt x="0" y="1341"/>
                  </a:moveTo>
                  <a:lnTo>
                    <a:pt x="0" y="1341"/>
                  </a:lnTo>
                  <a:lnTo>
                    <a:pt x="18" y="1394"/>
                  </a:lnTo>
                  <a:lnTo>
                    <a:pt x="54" y="1430"/>
                  </a:lnTo>
                  <a:lnTo>
                    <a:pt x="54" y="1430"/>
                  </a:lnTo>
                  <a:lnTo>
                    <a:pt x="89" y="1430"/>
                  </a:lnTo>
                  <a:lnTo>
                    <a:pt x="107" y="1412"/>
                  </a:lnTo>
                  <a:lnTo>
                    <a:pt x="143" y="1359"/>
                  </a:lnTo>
                  <a:lnTo>
                    <a:pt x="143" y="1359"/>
                  </a:lnTo>
                  <a:lnTo>
                    <a:pt x="179" y="1269"/>
                  </a:lnTo>
                  <a:lnTo>
                    <a:pt x="179" y="1269"/>
                  </a:lnTo>
                  <a:lnTo>
                    <a:pt x="268" y="876"/>
                  </a:lnTo>
                  <a:lnTo>
                    <a:pt x="357" y="483"/>
                  </a:lnTo>
                  <a:lnTo>
                    <a:pt x="357" y="483"/>
                  </a:lnTo>
                  <a:lnTo>
                    <a:pt x="375" y="322"/>
                  </a:lnTo>
                  <a:lnTo>
                    <a:pt x="375" y="143"/>
                  </a:lnTo>
                  <a:lnTo>
                    <a:pt x="375" y="143"/>
                  </a:lnTo>
                  <a:lnTo>
                    <a:pt x="357" y="72"/>
                  </a:lnTo>
                  <a:lnTo>
                    <a:pt x="340" y="36"/>
                  </a:lnTo>
                  <a:lnTo>
                    <a:pt x="304" y="0"/>
                  </a:lnTo>
                  <a:lnTo>
                    <a:pt x="268" y="0"/>
                  </a:lnTo>
                  <a:lnTo>
                    <a:pt x="268" y="0"/>
                  </a:lnTo>
                  <a:lnTo>
                    <a:pt x="215" y="18"/>
                  </a:lnTo>
                  <a:lnTo>
                    <a:pt x="197" y="36"/>
                  </a:lnTo>
                  <a:lnTo>
                    <a:pt x="179" y="90"/>
                  </a:lnTo>
                  <a:lnTo>
                    <a:pt x="161" y="126"/>
                  </a:lnTo>
                  <a:lnTo>
                    <a:pt x="161" y="126"/>
                  </a:lnTo>
                  <a:lnTo>
                    <a:pt x="125" y="483"/>
                  </a:lnTo>
                  <a:lnTo>
                    <a:pt x="36" y="840"/>
                  </a:lnTo>
                  <a:lnTo>
                    <a:pt x="36" y="840"/>
                  </a:lnTo>
                  <a:lnTo>
                    <a:pt x="18" y="983"/>
                  </a:lnTo>
                  <a:lnTo>
                    <a:pt x="18" y="1126"/>
                  </a:lnTo>
                  <a:lnTo>
                    <a:pt x="18" y="1126"/>
                  </a:lnTo>
                  <a:lnTo>
                    <a:pt x="18" y="1126"/>
                  </a:lnTo>
                  <a:lnTo>
                    <a:pt x="18" y="1269"/>
                  </a:lnTo>
                  <a:lnTo>
                    <a:pt x="18" y="1269"/>
                  </a:lnTo>
                  <a:lnTo>
                    <a:pt x="0" y="1305"/>
                  </a:lnTo>
                  <a:lnTo>
                    <a:pt x="0" y="1341"/>
                  </a:lnTo>
                  <a:lnTo>
                    <a:pt x="0" y="134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2"/>
            <p:cNvSpPr/>
            <p:nvPr/>
          </p:nvSpPr>
          <p:spPr>
            <a:xfrm>
              <a:off x="8344028" y="733358"/>
              <a:ext cx="112264" cy="151160"/>
            </a:xfrm>
            <a:custGeom>
              <a:avLst/>
              <a:gdLst/>
              <a:ahLst/>
              <a:cxnLst/>
              <a:rect l="l" t="t" r="r" b="b"/>
              <a:pathLst>
                <a:path w="645" h="930" extrusionOk="0">
                  <a:moveTo>
                    <a:pt x="573" y="0"/>
                  </a:moveTo>
                  <a:lnTo>
                    <a:pt x="573" y="0"/>
                  </a:lnTo>
                  <a:lnTo>
                    <a:pt x="519" y="18"/>
                  </a:lnTo>
                  <a:lnTo>
                    <a:pt x="483" y="18"/>
                  </a:lnTo>
                  <a:lnTo>
                    <a:pt x="483" y="18"/>
                  </a:lnTo>
                  <a:lnTo>
                    <a:pt x="412" y="125"/>
                  </a:lnTo>
                  <a:lnTo>
                    <a:pt x="412" y="125"/>
                  </a:lnTo>
                  <a:lnTo>
                    <a:pt x="269" y="358"/>
                  </a:lnTo>
                  <a:lnTo>
                    <a:pt x="180" y="465"/>
                  </a:lnTo>
                  <a:lnTo>
                    <a:pt x="90" y="572"/>
                  </a:lnTo>
                  <a:lnTo>
                    <a:pt x="90" y="572"/>
                  </a:lnTo>
                  <a:lnTo>
                    <a:pt x="54" y="644"/>
                  </a:lnTo>
                  <a:lnTo>
                    <a:pt x="37" y="697"/>
                  </a:lnTo>
                  <a:lnTo>
                    <a:pt x="1" y="858"/>
                  </a:lnTo>
                  <a:lnTo>
                    <a:pt x="1" y="858"/>
                  </a:lnTo>
                  <a:lnTo>
                    <a:pt x="1" y="894"/>
                  </a:lnTo>
                  <a:lnTo>
                    <a:pt x="37" y="930"/>
                  </a:lnTo>
                  <a:lnTo>
                    <a:pt x="37" y="930"/>
                  </a:lnTo>
                  <a:lnTo>
                    <a:pt x="72" y="930"/>
                  </a:lnTo>
                  <a:lnTo>
                    <a:pt x="108" y="912"/>
                  </a:lnTo>
                  <a:lnTo>
                    <a:pt x="108" y="912"/>
                  </a:lnTo>
                  <a:lnTo>
                    <a:pt x="251" y="769"/>
                  </a:lnTo>
                  <a:lnTo>
                    <a:pt x="394" y="626"/>
                  </a:lnTo>
                  <a:lnTo>
                    <a:pt x="519" y="447"/>
                  </a:lnTo>
                  <a:lnTo>
                    <a:pt x="626" y="251"/>
                  </a:lnTo>
                  <a:lnTo>
                    <a:pt x="626" y="251"/>
                  </a:lnTo>
                  <a:lnTo>
                    <a:pt x="644" y="179"/>
                  </a:lnTo>
                  <a:lnTo>
                    <a:pt x="644" y="90"/>
                  </a:lnTo>
                  <a:lnTo>
                    <a:pt x="644" y="90"/>
                  </a:lnTo>
                  <a:lnTo>
                    <a:pt x="609" y="36"/>
                  </a:lnTo>
                  <a:lnTo>
                    <a:pt x="573" y="0"/>
                  </a:lnTo>
                  <a:lnTo>
                    <a:pt x="57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2"/>
            <p:cNvSpPr/>
            <p:nvPr/>
          </p:nvSpPr>
          <p:spPr>
            <a:xfrm>
              <a:off x="8210356" y="666555"/>
              <a:ext cx="161869" cy="58188"/>
            </a:xfrm>
            <a:custGeom>
              <a:avLst/>
              <a:gdLst/>
              <a:ahLst/>
              <a:cxnLst/>
              <a:rect l="l" t="t" r="r" b="b"/>
              <a:pathLst>
                <a:path w="930" h="358" extrusionOk="0">
                  <a:moveTo>
                    <a:pt x="787" y="0"/>
                  </a:moveTo>
                  <a:lnTo>
                    <a:pt x="787" y="0"/>
                  </a:lnTo>
                  <a:lnTo>
                    <a:pt x="733" y="0"/>
                  </a:lnTo>
                  <a:lnTo>
                    <a:pt x="733" y="0"/>
                  </a:lnTo>
                  <a:lnTo>
                    <a:pt x="608" y="54"/>
                  </a:lnTo>
                  <a:lnTo>
                    <a:pt x="501" y="90"/>
                  </a:lnTo>
                  <a:lnTo>
                    <a:pt x="251" y="125"/>
                  </a:lnTo>
                  <a:lnTo>
                    <a:pt x="251" y="125"/>
                  </a:lnTo>
                  <a:lnTo>
                    <a:pt x="125" y="161"/>
                  </a:lnTo>
                  <a:lnTo>
                    <a:pt x="54" y="197"/>
                  </a:lnTo>
                  <a:lnTo>
                    <a:pt x="0" y="251"/>
                  </a:lnTo>
                  <a:lnTo>
                    <a:pt x="0" y="251"/>
                  </a:lnTo>
                  <a:lnTo>
                    <a:pt x="108" y="304"/>
                  </a:lnTo>
                  <a:lnTo>
                    <a:pt x="215" y="340"/>
                  </a:lnTo>
                  <a:lnTo>
                    <a:pt x="322" y="358"/>
                  </a:lnTo>
                  <a:lnTo>
                    <a:pt x="429" y="358"/>
                  </a:lnTo>
                  <a:lnTo>
                    <a:pt x="429" y="358"/>
                  </a:lnTo>
                  <a:lnTo>
                    <a:pt x="554" y="340"/>
                  </a:lnTo>
                  <a:lnTo>
                    <a:pt x="662" y="304"/>
                  </a:lnTo>
                  <a:lnTo>
                    <a:pt x="858" y="233"/>
                  </a:lnTo>
                  <a:lnTo>
                    <a:pt x="858" y="233"/>
                  </a:lnTo>
                  <a:lnTo>
                    <a:pt x="894" y="197"/>
                  </a:lnTo>
                  <a:lnTo>
                    <a:pt x="912" y="161"/>
                  </a:lnTo>
                  <a:lnTo>
                    <a:pt x="930" y="125"/>
                  </a:lnTo>
                  <a:lnTo>
                    <a:pt x="912" y="72"/>
                  </a:lnTo>
                  <a:lnTo>
                    <a:pt x="912" y="72"/>
                  </a:lnTo>
                  <a:lnTo>
                    <a:pt x="894" y="36"/>
                  </a:lnTo>
                  <a:lnTo>
                    <a:pt x="858" y="18"/>
                  </a:lnTo>
                  <a:lnTo>
                    <a:pt x="822" y="0"/>
                  </a:lnTo>
                  <a:lnTo>
                    <a:pt x="787" y="0"/>
                  </a:lnTo>
                  <a:lnTo>
                    <a:pt x="787"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2"/>
            <p:cNvSpPr/>
            <p:nvPr/>
          </p:nvSpPr>
          <p:spPr>
            <a:xfrm>
              <a:off x="797658" y="477686"/>
              <a:ext cx="255161" cy="66965"/>
            </a:xfrm>
            <a:custGeom>
              <a:avLst/>
              <a:gdLst/>
              <a:ahLst/>
              <a:cxnLst/>
              <a:rect l="l" t="t" r="r" b="b"/>
              <a:pathLst>
                <a:path w="1466" h="412" extrusionOk="0">
                  <a:moveTo>
                    <a:pt x="90" y="394"/>
                  </a:moveTo>
                  <a:lnTo>
                    <a:pt x="90" y="394"/>
                  </a:lnTo>
                  <a:lnTo>
                    <a:pt x="233" y="412"/>
                  </a:lnTo>
                  <a:lnTo>
                    <a:pt x="233" y="412"/>
                  </a:lnTo>
                  <a:lnTo>
                    <a:pt x="447" y="394"/>
                  </a:lnTo>
                  <a:lnTo>
                    <a:pt x="662" y="376"/>
                  </a:lnTo>
                  <a:lnTo>
                    <a:pt x="858" y="340"/>
                  </a:lnTo>
                  <a:lnTo>
                    <a:pt x="1055" y="304"/>
                  </a:lnTo>
                  <a:lnTo>
                    <a:pt x="1055" y="304"/>
                  </a:lnTo>
                  <a:lnTo>
                    <a:pt x="1198" y="269"/>
                  </a:lnTo>
                  <a:lnTo>
                    <a:pt x="1359" y="251"/>
                  </a:lnTo>
                  <a:lnTo>
                    <a:pt x="1359" y="251"/>
                  </a:lnTo>
                  <a:lnTo>
                    <a:pt x="1412" y="215"/>
                  </a:lnTo>
                  <a:lnTo>
                    <a:pt x="1448" y="161"/>
                  </a:lnTo>
                  <a:lnTo>
                    <a:pt x="1448" y="161"/>
                  </a:lnTo>
                  <a:lnTo>
                    <a:pt x="1466" y="126"/>
                  </a:lnTo>
                  <a:lnTo>
                    <a:pt x="1448" y="90"/>
                  </a:lnTo>
                  <a:lnTo>
                    <a:pt x="1430" y="72"/>
                  </a:lnTo>
                  <a:lnTo>
                    <a:pt x="1394" y="36"/>
                  </a:lnTo>
                  <a:lnTo>
                    <a:pt x="1394" y="36"/>
                  </a:lnTo>
                  <a:lnTo>
                    <a:pt x="1305" y="19"/>
                  </a:lnTo>
                  <a:lnTo>
                    <a:pt x="1234" y="1"/>
                  </a:lnTo>
                  <a:lnTo>
                    <a:pt x="1144" y="1"/>
                  </a:lnTo>
                  <a:lnTo>
                    <a:pt x="1055" y="19"/>
                  </a:lnTo>
                  <a:lnTo>
                    <a:pt x="1055" y="19"/>
                  </a:lnTo>
                  <a:lnTo>
                    <a:pt x="858" y="72"/>
                  </a:lnTo>
                  <a:lnTo>
                    <a:pt x="644" y="108"/>
                  </a:lnTo>
                  <a:lnTo>
                    <a:pt x="447" y="126"/>
                  </a:lnTo>
                  <a:lnTo>
                    <a:pt x="233" y="144"/>
                  </a:lnTo>
                  <a:lnTo>
                    <a:pt x="233" y="144"/>
                  </a:lnTo>
                  <a:lnTo>
                    <a:pt x="161" y="161"/>
                  </a:lnTo>
                  <a:lnTo>
                    <a:pt x="72" y="197"/>
                  </a:lnTo>
                  <a:lnTo>
                    <a:pt x="72" y="197"/>
                  </a:lnTo>
                  <a:lnTo>
                    <a:pt x="36" y="233"/>
                  </a:lnTo>
                  <a:lnTo>
                    <a:pt x="0" y="287"/>
                  </a:lnTo>
                  <a:lnTo>
                    <a:pt x="0" y="287"/>
                  </a:lnTo>
                  <a:lnTo>
                    <a:pt x="18" y="322"/>
                  </a:lnTo>
                  <a:lnTo>
                    <a:pt x="36" y="358"/>
                  </a:lnTo>
                  <a:lnTo>
                    <a:pt x="54" y="376"/>
                  </a:lnTo>
                  <a:lnTo>
                    <a:pt x="90" y="394"/>
                  </a:lnTo>
                  <a:lnTo>
                    <a:pt x="90" y="394"/>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2"/>
            <p:cNvSpPr/>
            <p:nvPr/>
          </p:nvSpPr>
          <p:spPr>
            <a:xfrm>
              <a:off x="542498" y="710115"/>
              <a:ext cx="65618" cy="232591"/>
            </a:xfrm>
            <a:custGeom>
              <a:avLst/>
              <a:gdLst/>
              <a:ahLst/>
              <a:cxnLst/>
              <a:rect l="l" t="t" r="r" b="b"/>
              <a:pathLst>
                <a:path w="377" h="1431" extrusionOk="0">
                  <a:moveTo>
                    <a:pt x="323" y="840"/>
                  </a:moveTo>
                  <a:lnTo>
                    <a:pt x="323" y="840"/>
                  </a:lnTo>
                  <a:lnTo>
                    <a:pt x="251" y="483"/>
                  </a:lnTo>
                  <a:lnTo>
                    <a:pt x="197" y="126"/>
                  </a:lnTo>
                  <a:lnTo>
                    <a:pt x="197" y="126"/>
                  </a:lnTo>
                  <a:lnTo>
                    <a:pt x="197" y="90"/>
                  </a:lnTo>
                  <a:lnTo>
                    <a:pt x="180" y="36"/>
                  </a:lnTo>
                  <a:lnTo>
                    <a:pt x="144" y="18"/>
                  </a:lnTo>
                  <a:lnTo>
                    <a:pt x="108" y="0"/>
                  </a:lnTo>
                  <a:lnTo>
                    <a:pt x="108" y="0"/>
                  </a:lnTo>
                  <a:lnTo>
                    <a:pt x="72" y="0"/>
                  </a:lnTo>
                  <a:lnTo>
                    <a:pt x="37" y="36"/>
                  </a:lnTo>
                  <a:lnTo>
                    <a:pt x="19" y="72"/>
                  </a:lnTo>
                  <a:lnTo>
                    <a:pt x="1" y="143"/>
                  </a:lnTo>
                  <a:lnTo>
                    <a:pt x="1" y="143"/>
                  </a:lnTo>
                  <a:lnTo>
                    <a:pt x="1" y="322"/>
                  </a:lnTo>
                  <a:lnTo>
                    <a:pt x="19" y="483"/>
                  </a:lnTo>
                  <a:lnTo>
                    <a:pt x="19" y="483"/>
                  </a:lnTo>
                  <a:lnTo>
                    <a:pt x="90" y="876"/>
                  </a:lnTo>
                  <a:lnTo>
                    <a:pt x="197" y="1269"/>
                  </a:lnTo>
                  <a:lnTo>
                    <a:pt x="197" y="1269"/>
                  </a:lnTo>
                  <a:lnTo>
                    <a:pt x="215" y="1359"/>
                  </a:lnTo>
                  <a:lnTo>
                    <a:pt x="215" y="1359"/>
                  </a:lnTo>
                  <a:lnTo>
                    <a:pt x="251" y="1412"/>
                  </a:lnTo>
                  <a:lnTo>
                    <a:pt x="287" y="1430"/>
                  </a:lnTo>
                  <a:lnTo>
                    <a:pt x="323" y="1430"/>
                  </a:lnTo>
                  <a:lnTo>
                    <a:pt x="323" y="1430"/>
                  </a:lnTo>
                  <a:lnTo>
                    <a:pt x="340" y="1394"/>
                  </a:lnTo>
                  <a:lnTo>
                    <a:pt x="376" y="1341"/>
                  </a:lnTo>
                  <a:lnTo>
                    <a:pt x="376" y="1341"/>
                  </a:lnTo>
                  <a:lnTo>
                    <a:pt x="376" y="1305"/>
                  </a:lnTo>
                  <a:lnTo>
                    <a:pt x="358" y="1269"/>
                  </a:lnTo>
                  <a:lnTo>
                    <a:pt x="358" y="1269"/>
                  </a:lnTo>
                  <a:lnTo>
                    <a:pt x="340" y="1126"/>
                  </a:lnTo>
                  <a:lnTo>
                    <a:pt x="358" y="1126"/>
                  </a:lnTo>
                  <a:lnTo>
                    <a:pt x="358" y="1126"/>
                  </a:lnTo>
                  <a:lnTo>
                    <a:pt x="340" y="983"/>
                  </a:lnTo>
                  <a:lnTo>
                    <a:pt x="323" y="840"/>
                  </a:lnTo>
                  <a:lnTo>
                    <a:pt x="323" y="84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2"/>
            <p:cNvSpPr/>
            <p:nvPr/>
          </p:nvSpPr>
          <p:spPr>
            <a:xfrm>
              <a:off x="710458" y="733358"/>
              <a:ext cx="112264" cy="151160"/>
            </a:xfrm>
            <a:custGeom>
              <a:avLst/>
              <a:gdLst/>
              <a:ahLst/>
              <a:cxnLst/>
              <a:rect l="l" t="t" r="r" b="b"/>
              <a:pathLst>
                <a:path w="645" h="930" extrusionOk="0">
                  <a:moveTo>
                    <a:pt x="144" y="18"/>
                  </a:moveTo>
                  <a:lnTo>
                    <a:pt x="144" y="18"/>
                  </a:lnTo>
                  <a:lnTo>
                    <a:pt x="126" y="18"/>
                  </a:lnTo>
                  <a:lnTo>
                    <a:pt x="72" y="0"/>
                  </a:lnTo>
                  <a:lnTo>
                    <a:pt x="72" y="0"/>
                  </a:lnTo>
                  <a:lnTo>
                    <a:pt x="19" y="36"/>
                  </a:lnTo>
                  <a:lnTo>
                    <a:pt x="1" y="90"/>
                  </a:lnTo>
                  <a:lnTo>
                    <a:pt x="1" y="90"/>
                  </a:lnTo>
                  <a:lnTo>
                    <a:pt x="1" y="179"/>
                  </a:lnTo>
                  <a:lnTo>
                    <a:pt x="19" y="251"/>
                  </a:lnTo>
                  <a:lnTo>
                    <a:pt x="19" y="251"/>
                  </a:lnTo>
                  <a:lnTo>
                    <a:pt x="126" y="447"/>
                  </a:lnTo>
                  <a:lnTo>
                    <a:pt x="233" y="626"/>
                  </a:lnTo>
                  <a:lnTo>
                    <a:pt x="376" y="769"/>
                  </a:lnTo>
                  <a:lnTo>
                    <a:pt x="537" y="912"/>
                  </a:lnTo>
                  <a:lnTo>
                    <a:pt x="537" y="912"/>
                  </a:lnTo>
                  <a:lnTo>
                    <a:pt x="573" y="930"/>
                  </a:lnTo>
                  <a:lnTo>
                    <a:pt x="609" y="930"/>
                  </a:lnTo>
                  <a:lnTo>
                    <a:pt x="609" y="930"/>
                  </a:lnTo>
                  <a:lnTo>
                    <a:pt x="644" y="894"/>
                  </a:lnTo>
                  <a:lnTo>
                    <a:pt x="644" y="858"/>
                  </a:lnTo>
                  <a:lnTo>
                    <a:pt x="644" y="858"/>
                  </a:lnTo>
                  <a:lnTo>
                    <a:pt x="609" y="697"/>
                  </a:lnTo>
                  <a:lnTo>
                    <a:pt x="591" y="644"/>
                  </a:lnTo>
                  <a:lnTo>
                    <a:pt x="537" y="572"/>
                  </a:lnTo>
                  <a:lnTo>
                    <a:pt x="537" y="572"/>
                  </a:lnTo>
                  <a:lnTo>
                    <a:pt x="448" y="465"/>
                  </a:lnTo>
                  <a:lnTo>
                    <a:pt x="376" y="358"/>
                  </a:lnTo>
                  <a:lnTo>
                    <a:pt x="233" y="125"/>
                  </a:lnTo>
                  <a:lnTo>
                    <a:pt x="233" y="125"/>
                  </a:lnTo>
                  <a:lnTo>
                    <a:pt x="144" y="18"/>
                  </a:lnTo>
                  <a:lnTo>
                    <a:pt x="144" y="18"/>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2"/>
            <p:cNvSpPr/>
            <p:nvPr/>
          </p:nvSpPr>
          <p:spPr>
            <a:xfrm>
              <a:off x="794525" y="666555"/>
              <a:ext cx="161869" cy="58188"/>
            </a:xfrm>
            <a:custGeom>
              <a:avLst/>
              <a:gdLst/>
              <a:ahLst/>
              <a:cxnLst/>
              <a:rect l="l" t="t" r="r" b="b"/>
              <a:pathLst>
                <a:path w="930" h="358" extrusionOk="0">
                  <a:moveTo>
                    <a:pt x="72" y="233"/>
                  </a:moveTo>
                  <a:lnTo>
                    <a:pt x="72" y="233"/>
                  </a:lnTo>
                  <a:lnTo>
                    <a:pt x="269" y="304"/>
                  </a:lnTo>
                  <a:lnTo>
                    <a:pt x="376" y="340"/>
                  </a:lnTo>
                  <a:lnTo>
                    <a:pt x="501" y="358"/>
                  </a:lnTo>
                  <a:lnTo>
                    <a:pt x="501" y="358"/>
                  </a:lnTo>
                  <a:lnTo>
                    <a:pt x="608" y="358"/>
                  </a:lnTo>
                  <a:lnTo>
                    <a:pt x="715" y="340"/>
                  </a:lnTo>
                  <a:lnTo>
                    <a:pt x="823" y="304"/>
                  </a:lnTo>
                  <a:lnTo>
                    <a:pt x="930" y="251"/>
                  </a:lnTo>
                  <a:lnTo>
                    <a:pt x="930" y="251"/>
                  </a:lnTo>
                  <a:lnTo>
                    <a:pt x="876" y="197"/>
                  </a:lnTo>
                  <a:lnTo>
                    <a:pt x="805" y="161"/>
                  </a:lnTo>
                  <a:lnTo>
                    <a:pt x="680" y="125"/>
                  </a:lnTo>
                  <a:lnTo>
                    <a:pt x="680" y="125"/>
                  </a:lnTo>
                  <a:lnTo>
                    <a:pt x="429" y="90"/>
                  </a:lnTo>
                  <a:lnTo>
                    <a:pt x="304" y="54"/>
                  </a:lnTo>
                  <a:lnTo>
                    <a:pt x="197" y="0"/>
                  </a:lnTo>
                  <a:lnTo>
                    <a:pt x="197" y="0"/>
                  </a:lnTo>
                  <a:lnTo>
                    <a:pt x="143" y="0"/>
                  </a:lnTo>
                  <a:lnTo>
                    <a:pt x="143" y="0"/>
                  </a:lnTo>
                  <a:lnTo>
                    <a:pt x="108" y="0"/>
                  </a:lnTo>
                  <a:lnTo>
                    <a:pt x="54" y="18"/>
                  </a:lnTo>
                  <a:lnTo>
                    <a:pt x="36" y="36"/>
                  </a:lnTo>
                  <a:lnTo>
                    <a:pt x="18" y="72"/>
                  </a:lnTo>
                  <a:lnTo>
                    <a:pt x="18" y="72"/>
                  </a:lnTo>
                  <a:lnTo>
                    <a:pt x="1" y="125"/>
                  </a:lnTo>
                  <a:lnTo>
                    <a:pt x="18" y="161"/>
                  </a:lnTo>
                  <a:lnTo>
                    <a:pt x="36" y="197"/>
                  </a:lnTo>
                  <a:lnTo>
                    <a:pt x="72" y="233"/>
                  </a:lnTo>
                  <a:lnTo>
                    <a:pt x="72" y="233"/>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128200" y="530352"/>
            <a:ext cx="4887600" cy="457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5"/>
              </a:buClr>
              <a:buSzPts val="3200"/>
              <a:buFont typeface="Patrick Hand"/>
              <a:buNone/>
              <a:defRPr sz="3200" b="1">
                <a:solidFill>
                  <a:schemeClr val="accent5"/>
                </a:solidFill>
                <a:latin typeface="Patrick Hand"/>
                <a:ea typeface="Patrick Hand"/>
                <a:cs typeface="Patrick Hand"/>
                <a:sym typeface="Patrick Hand"/>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1pPr>
            <a:lvl2pPr marL="914400" lvl="1"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2pPr>
            <a:lvl3pPr marL="1371600" lvl="2"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3pPr>
            <a:lvl4pPr marL="1828800" lvl="3"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4pPr>
            <a:lvl5pPr marL="2286000" lvl="4"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5pPr>
            <a:lvl6pPr marL="2743200" lvl="5"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6pPr>
            <a:lvl7pPr marL="3200400" lvl="6"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7pPr>
            <a:lvl8pPr marL="3657600" lvl="7"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8pPr>
            <a:lvl9pPr marL="4114800" lvl="8" indent="-330200">
              <a:lnSpc>
                <a:spcPct val="100000"/>
              </a:lnSpc>
              <a:spcBef>
                <a:spcPts val="0"/>
              </a:spcBef>
              <a:spcAft>
                <a:spcPts val="0"/>
              </a:spcAft>
              <a:buClr>
                <a:schemeClr val="dk1"/>
              </a:buClr>
              <a:buSzPts val="1600"/>
              <a:buFont typeface="Quicksand Medium"/>
              <a:buChar char="■"/>
              <a:defRPr sz="1600">
                <a:solidFill>
                  <a:schemeClr val="dk1"/>
                </a:solidFill>
                <a:latin typeface="Quicksand Medium"/>
                <a:ea typeface="Quicksand Medium"/>
                <a:cs typeface="Quicksand Medium"/>
                <a:sym typeface="Quicksand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8" r:id="rId5"/>
    <p:sldLayoutId id="2147483664" r:id="rId6"/>
    <p:sldLayoutId id="2147483665" r:id="rId7"/>
    <p:sldLayoutId id="2147483666" r:id="rId8"/>
    <p:sldLayoutId id="2147483668" r:id="rId9"/>
    <p:sldLayoutId id="2147483671" r:id="rId10"/>
    <p:sldLayoutId id="2147483672" r:id="rId11"/>
    <p:sldLayoutId id="2147483678" r:id="rId12"/>
    <p:sldLayoutId id="2147483679" r:id="rId13"/>
    <p:sldLayoutId id="2147483680"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8.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0.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0"/>
          <p:cNvSpPr txBox="1">
            <a:spLocks noGrp="1"/>
          </p:cNvSpPr>
          <p:nvPr>
            <p:ph type="ctrTitle"/>
          </p:nvPr>
        </p:nvSpPr>
        <p:spPr>
          <a:xfrm>
            <a:off x="4260200" y="1472350"/>
            <a:ext cx="4261500" cy="18297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id-ID" sz="4000" dirty="0" smtClean="0"/>
              <a:t>Pesan Makanan Melalui</a:t>
            </a:r>
            <a:r>
              <a:rPr lang="en" dirty="0" smtClean="0">
                <a:solidFill>
                  <a:schemeClr val="accent5"/>
                </a:solidFill>
              </a:rPr>
              <a:t> </a:t>
            </a:r>
            <a:r>
              <a:rPr lang="id-ID" sz="6500" dirty="0" smtClean="0">
                <a:solidFill>
                  <a:schemeClr val="accent5"/>
                </a:solidFill>
              </a:rPr>
              <a:t>APLIKASI </a:t>
            </a:r>
            <a:endParaRPr sz="6500" dirty="0">
              <a:solidFill>
                <a:schemeClr val="accent5"/>
              </a:solidFill>
            </a:endParaRPr>
          </a:p>
        </p:txBody>
      </p:sp>
      <p:sp>
        <p:nvSpPr>
          <p:cNvPr id="963" name="Google Shape;963;p40"/>
          <p:cNvSpPr txBox="1">
            <a:spLocks noGrp="1"/>
          </p:cNvSpPr>
          <p:nvPr>
            <p:ph type="subTitle" idx="1"/>
          </p:nvPr>
        </p:nvSpPr>
        <p:spPr>
          <a:xfrm>
            <a:off x="4457516" y="3219822"/>
            <a:ext cx="38589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dirty="0" smtClean="0"/>
              <a:t>Pemrograman Berorientasi</a:t>
            </a:r>
            <a:br>
              <a:rPr lang="id-ID" dirty="0" smtClean="0"/>
            </a:br>
            <a:r>
              <a:rPr lang="id-ID" dirty="0" smtClean="0"/>
              <a:t>Objek</a:t>
            </a:r>
            <a:endParaRPr dirty="0"/>
          </a:p>
        </p:txBody>
      </p:sp>
      <p:sp>
        <p:nvSpPr>
          <p:cNvPr id="1097" name="Google Shape;1097;p40"/>
          <p:cNvSpPr txBox="1">
            <a:spLocks noGrp="1"/>
          </p:cNvSpPr>
          <p:nvPr>
            <p:ph type="ctrTitle"/>
          </p:nvPr>
        </p:nvSpPr>
        <p:spPr>
          <a:xfrm>
            <a:off x="5860100" y="4077500"/>
            <a:ext cx="1061700" cy="1830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sz="1800">
                <a:uFill>
                  <a:noFill/>
                </a:uFill>
                <a:hlinkClick r:id="" action="ppaction://hlinkshowjump?jump=nextslide"/>
              </a:rPr>
              <a:t>Continue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pic>
        <p:nvPicPr>
          <p:cNvPr id="3" name="Picture 3" descr="E:\pbo\cover pb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048" y="987574"/>
            <a:ext cx="3923928" cy="30327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62"/>
                                        </p:tgtEl>
                                        <p:attrNameLst>
                                          <p:attrName>style.visibility</p:attrName>
                                        </p:attrNameLst>
                                      </p:cBhvr>
                                      <p:to>
                                        <p:strVal val="visible"/>
                                      </p:to>
                                    </p:set>
                                    <p:animEffect transition="in" filter="fade">
                                      <p:cBhvr>
                                        <p:cTn id="7" dur="1000"/>
                                        <p:tgtEl>
                                          <p:spTgt spid="962"/>
                                        </p:tgtEl>
                                      </p:cBhvr>
                                    </p:animEffect>
                                  </p:childTnLst>
                                </p:cTn>
                              </p:par>
                              <p:par>
                                <p:cTn id="8" presetID="10" presetClass="entr" presetSubtype="0" fill="hold" nodeType="withEffect">
                                  <p:stCondLst>
                                    <p:cond delay="0"/>
                                  </p:stCondLst>
                                  <p:childTnLst>
                                    <p:set>
                                      <p:cBhvr>
                                        <p:cTn id="9" dur="1" fill="hold">
                                          <p:stCondLst>
                                            <p:cond delay="0"/>
                                          </p:stCondLst>
                                        </p:cTn>
                                        <p:tgtEl>
                                          <p:spTgt spid="963"/>
                                        </p:tgtEl>
                                        <p:attrNameLst>
                                          <p:attrName>style.visibility</p:attrName>
                                        </p:attrNameLst>
                                      </p:cBhvr>
                                      <p:to>
                                        <p:strVal val="visible"/>
                                      </p:to>
                                    </p:set>
                                    <p:animEffect transition="in" filter="fade">
                                      <p:cBhvr>
                                        <p:cTn id="10" dur="1000"/>
                                        <p:tgtEl>
                                          <p:spTgt spid="963"/>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1097"/>
                                        </p:tgtEl>
                                        <p:attrNameLst>
                                          <p:attrName>style.visibility</p:attrName>
                                        </p:attrNameLst>
                                      </p:cBhvr>
                                      <p:to>
                                        <p:strVal val="visible"/>
                                      </p:to>
                                    </p:set>
                                    <p:animEffect transition="in" filter="fade">
                                      <p:cBhvr>
                                        <p:cTn id="14" dur="1000"/>
                                        <p:tgtEl>
                                          <p:spTgt spid="10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5"/>
        <p:cNvGrpSpPr/>
        <p:nvPr/>
      </p:nvGrpSpPr>
      <p:grpSpPr>
        <a:xfrm>
          <a:off x="0" y="0"/>
          <a:ext cx="0" cy="0"/>
          <a:chOff x="0" y="0"/>
          <a:chExt cx="0" cy="0"/>
        </a:xfrm>
      </p:grpSpPr>
      <p:sp>
        <p:nvSpPr>
          <p:cNvPr id="1236" name="Google Shape;1236;p44"/>
          <p:cNvSpPr txBox="1">
            <a:spLocks noGrp="1"/>
          </p:cNvSpPr>
          <p:nvPr>
            <p:ph type="title"/>
          </p:nvPr>
        </p:nvSpPr>
        <p:spPr>
          <a:xfrm>
            <a:off x="3020926" y="2008498"/>
            <a:ext cx="5079466" cy="7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User Interface</a:t>
            </a:r>
            <a:endParaRPr dirty="0"/>
          </a:p>
        </p:txBody>
      </p:sp>
      <p:sp>
        <p:nvSpPr>
          <p:cNvPr id="1237" name="Google Shape;1237;p44"/>
          <p:cNvSpPr txBox="1">
            <a:spLocks noGrp="1"/>
          </p:cNvSpPr>
          <p:nvPr>
            <p:ph type="subTitle" idx="1"/>
          </p:nvPr>
        </p:nvSpPr>
        <p:spPr>
          <a:xfrm>
            <a:off x="3020926" y="2739902"/>
            <a:ext cx="4347000" cy="3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Menampilkan User Interface atau ui aplikasi</a:t>
            </a:r>
            <a:endParaRPr dirty="0"/>
          </a:p>
        </p:txBody>
      </p:sp>
      <p:sp>
        <p:nvSpPr>
          <p:cNvPr id="1238" name="Google Shape;1238;p44"/>
          <p:cNvSpPr/>
          <p:nvPr/>
        </p:nvSpPr>
        <p:spPr>
          <a:xfrm rot="82075" flipH="1">
            <a:off x="1775918" y="2049927"/>
            <a:ext cx="1097113" cy="1043642"/>
          </a:xfrm>
          <a:custGeom>
            <a:avLst/>
            <a:gdLst/>
            <a:ahLst/>
            <a:cxnLst/>
            <a:rect l="l" t="t" r="r" b="b"/>
            <a:pathLst>
              <a:path w="8381" h="9262" extrusionOk="0">
                <a:moveTo>
                  <a:pt x="4431" y="0"/>
                </a:moveTo>
                <a:cubicBezTo>
                  <a:pt x="4060" y="0"/>
                  <a:pt x="3680" y="67"/>
                  <a:pt x="3302" y="203"/>
                </a:cubicBezTo>
                <a:cubicBezTo>
                  <a:pt x="2213" y="598"/>
                  <a:pt x="1645" y="1452"/>
                  <a:pt x="1256" y="2468"/>
                </a:cubicBezTo>
                <a:cubicBezTo>
                  <a:pt x="1113" y="2843"/>
                  <a:pt x="941" y="3195"/>
                  <a:pt x="705" y="3520"/>
                </a:cubicBezTo>
                <a:cubicBezTo>
                  <a:pt x="151" y="4285"/>
                  <a:pt x="1" y="5128"/>
                  <a:pt x="214" y="6044"/>
                </a:cubicBezTo>
                <a:cubicBezTo>
                  <a:pt x="609" y="7752"/>
                  <a:pt x="2004" y="8960"/>
                  <a:pt x="3857" y="9219"/>
                </a:cubicBezTo>
                <a:cubicBezTo>
                  <a:pt x="4055" y="9247"/>
                  <a:pt x="4251" y="9262"/>
                  <a:pt x="4443" y="9262"/>
                </a:cubicBezTo>
                <a:cubicBezTo>
                  <a:pt x="5009" y="9262"/>
                  <a:pt x="5547" y="9133"/>
                  <a:pt x="6065" y="8831"/>
                </a:cubicBezTo>
                <a:cubicBezTo>
                  <a:pt x="7675" y="7897"/>
                  <a:pt x="8360" y="6466"/>
                  <a:pt x="8363" y="4909"/>
                </a:cubicBezTo>
                <a:cubicBezTo>
                  <a:pt x="8380" y="3919"/>
                  <a:pt x="8253" y="3218"/>
                  <a:pt x="7825" y="2600"/>
                </a:cubicBezTo>
                <a:cubicBezTo>
                  <a:pt x="7507" y="2145"/>
                  <a:pt x="7191" y="1691"/>
                  <a:pt x="6859" y="1245"/>
                </a:cubicBezTo>
                <a:cubicBezTo>
                  <a:pt x="6249" y="430"/>
                  <a:pt x="5372" y="0"/>
                  <a:pt x="4431" y="0"/>
                </a:cubicBez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9" name="Google Shape;1239;p44"/>
          <p:cNvSpPr txBox="1">
            <a:spLocks noGrp="1"/>
          </p:cNvSpPr>
          <p:nvPr>
            <p:ph type="title" idx="2"/>
          </p:nvPr>
        </p:nvSpPr>
        <p:spPr>
          <a:xfrm>
            <a:off x="1780427" y="2297390"/>
            <a:ext cx="10881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a:t>
            </a:r>
            <a:r>
              <a:rPr lang="id-ID" dirty="0"/>
              <a:t>4</a:t>
            </a:r>
            <a:endParaRPr dirty="0"/>
          </a:p>
        </p:txBody>
      </p:sp>
      <p:sp>
        <p:nvSpPr>
          <p:cNvPr id="1240" name="Google Shape;1240;p44"/>
          <p:cNvSpPr txBox="1">
            <a:spLocks noGrp="1"/>
          </p:cNvSpPr>
          <p:nvPr>
            <p:ph type="ctrTitle" idx="4294967295"/>
          </p:nvPr>
        </p:nvSpPr>
        <p:spPr>
          <a:xfrm>
            <a:off x="4657559"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241" name="Google Shape;1241;p44"/>
          <p:cNvSpPr txBox="1">
            <a:spLocks noGrp="1"/>
          </p:cNvSpPr>
          <p:nvPr>
            <p:ph type="ctrTitle" idx="4294967295"/>
          </p:nvPr>
        </p:nvSpPr>
        <p:spPr>
          <a:xfrm>
            <a:off x="3503641"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Tree>
    <p:extLst>
      <p:ext uri="{BB962C8B-B14F-4D97-AF65-F5344CB8AC3E}">
        <p14:creationId xmlns:p14="http://schemas.microsoft.com/office/powerpoint/2010/main" val="647987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36"/>
                                        </p:tgtEl>
                                        <p:attrNameLst>
                                          <p:attrName>style.visibility</p:attrName>
                                        </p:attrNameLst>
                                      </p:cBhvr>
                                      <p:to>
                                        <p:strVal val="visible"/>
                                      </p:to>
                                    </p:set>
                                    <p:animEffect transition="in" filter="fade">
                                      <p:cBhvr>
                                        <p:cTn id="7" dur="1000"/>
                                        <p:tgtEl>
                                          <p:spTgt spid="1236"/>
                                        </p:tgtEl>
                                      </p:cBhvr>
                                    </p:animEffect>
                                  </p:childTnLst>
                                </p:cTn>
                              </p:par>
                              <p:par>
                                <p:cTn id="8" presetID="10" presetClass="entr" presetSubtype="0" fill="hold" nodeType="withEffect">
                                  <p:stCondLst>
                                    <p:cond delay="0"/>
                                  </p:stCondLst>
                                  <p:childTnLst>
                                    <p:set>
                                      <p:cBhvr>
                                        <p:cTn id="9" dur="1" fill="hold">
                                          <p:stCondLst>
                                            <p:cond delay="0"/>
                                          </p:stCondLst>
                                        </p:cTn>
                                        <p:tgtEl>
                                          <p:spTgt spid="1237"/>
                                        </p:tgtEl>
                                        <p:attrNameLst>
                                          <p:attrName>style.visibility</p:attrName>
                                        </p:attrNameLst>
                                      </p:cBhvr>
                                      <p:to>
                                        <p:strVal val="visible"/>
                                      </p:to>
                                    </p:set>
                                    <p:animEffect transition="in" filter="fade">
                                      <p:cBhvr>
                                        <p:cTn id="10" dur="1000"/>
                                        <p:tgtEl>
                                          <p:spTgt spid="1237"/>
                                        </p:tgtEl>
                                      </p:cBhvr>
                                    </p:animEffect>
                                  </p:childTnLst>
                                </p:cTn>
                              </p:par>
                              <p:par>
                                <p:cTn id="11" presetID="10" presetClass="entr" presetSubtype="0" fill="hold" nodeType="withEffect">
                                  <p:stCondLst>
                                    <p:cond delay="0"/>
                                  </p:stCondLst>
                                  <p:childTnLst>
                                    <p:set>
                                      <p:cBhvr>
                                        <p:cTn id="12" dur="1" fill="hold">
                                          <p:stCondLst>
                                            <p:cond delay="0"/>
                                          </p:stCondLst>
                                        </p:cTn>
                                        <p:tgtEl>
                                          <p:spTgt spid="1238"/>
                                        </p:tgtEl>
                                        <p:attrNameLst>
                                          <p:attrName>style.visibility</p:attrName>
                                        </p:attrNameLst>
                                      </p:cBhvr>
                                      <p:to>
                                        <p:strVal val="visible"/>
                                      </p:to>
                                    </p:set>
                                    <p:animEffect transition="in" filter="fade">
                                      <p:cBhvr>
                                        <p:cTn id="13" dur="1000"/>
                                        <p:tgtEl>
                                          <p:spTgt spid="1238"/>
                                        </p:tgtEl>
                                      </p:cBhvr>
                                    </p:animEffect>
                                  </p:childTnLst>
                                </p:cTn>
                              </p:par>
                              <p:par>
                                <p:cTn id="14" presetID="10" presetClass="entr" presetSubtype="0" fill="hold" nodeType="withEffect">
                                  <p:stCondLst>
                                    <p:cond delay="0"/>
                                  </p:stCondLst>
                                  <p:childTnLst>
                                    <p:set>
                                      <p:cBhvr>
                                        <p:cTn id="15" dur="1" fill="hold">
                                          <p:stCondLst>
                                            <p:cond delay="0"/>
                                          </p:stCondLst>
                                        </p:cTn>
                                        <p:tgtEl>
                                          <p:spTgt spid="1239"/>
                                        </p:tgtEl>
                                        <p:attrNameLst>
                                          <p:attrName>style.visibility</p:attrName>
                                        </p:attrNameLst>
                                      </p:cBhvr>
                                      <p:to>
                                        <p:strVal val="visible"/>
                                      </p:to>
                                    </p:set>
                                    <p:animEffect transition="in" filter="fade">
                                      <p:cBhvr>
                                        <p:cTn id="16" dur="1000"/>
                                        <p:tgtEl>
                                          <p:spTgt spid="1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36"/>
        <p:cNvGrpSpPr/>
        <p:nvPr/>
      </p:nvGrpSpPr>
      <p:grpSpPr>
        <a:xfrm>
          <a:off x="0" y="0"/>
          <a:ext cx="0" cy="0"/>
          <a:chOff x="0" y="0"/>
          <a:chExt cx="0" cy="0"/>
        </a:xfrm>
      </p:grpSpPr>
      <p:sp>
        <p:nvSpPr>
          <p:cNvPr id="1837" name="Google Shape;1837;p59"/>
          <p:cNvSpPr txBox="1">
            <a:spLocks noGrp="1"/>
          </p:cNvSpPr>
          <p:nvPr>
            <p:ph type="title"/>
          </p:nvPr>
        </p:nvSpPr>
        <p:spPr>
          <a:xfrm>
            <a:off x="5436096" y="1742607"/>
            <a:ext cx="3026700" cy="5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Tampilan Awal</a:t>
            </a:r>
            <a:endParaRPr dirty="0"/>
          </a:p>
        </p:txBody>
      </p:sp>
      <p:sp>
        <p:nvSpPr>
          <p:cNvPr id="1838" name="Google Shape;1838;p59"/>
          <p:cNvSpPr txBox="1">
            <a:spLocks noGrp="1"/>
          </p:cNvSpPr>
          <p:nvPr>
            <p:ph type="subTitle" idx="1"/>
          </p:nvPr>
        </p:nvSpPr>
        <p:spPr>
          <a:xfrm>
            <a:off x="5482878" y="2479934"/>
            <a:ext cx="3023700" cy="109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Mengisi Informasi Pesanan yaitu Nama, No Kursi/Alamat, Nomor Hp, Catatan agar pesanan dapat di proses dengan baik</a:t>
            </a:r>
            <a:endParaRPr dirty="0"/>
          </a:p>
        </p:txBody>
      </p:sp>
      <p:sp>
        <p:nvSpPr>
          <p:cNvPr id="1844" name="Google Shape;1844;p59"/>
          <p:cNvSpPr txBox="1">
            <a:spLocks noGrp="1"/>
          </p:cNvSpPr>
          <p:nvPr>
            <p:ph type="ctrTitle" idx="4294967295"/>
          </p:nvPr>
        </p:nvSpPr>
        <p:spPr>
          <a:xfrm>
            <a:off x="4657559"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845" name="Google Shape;1845;p59"/>
          <p:cNvSpPr txBox="1">
            <a:spLocks noGrp="1"/>
          </p:cNvSpPr>
          <p:nvPr>
            <p:ph type="ctrTitle" idx="4294967295"/>
          </p:nvPr>
        </p:nvSpPr>
        <p:spPr>
          <a:xfrm>
            <a:off x="3503641"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
        <p:nvSpPr>
          <p:cNvPr id="1846" name="Google Shape;1846;p59"/>
          <p:cNvSpPr/>
          <p:nvPr/>
        </p:nvSpPr>
        <p:spPr>
          <a:xfrm>
            <a:off x="5481638" y="2271499"/>
            <a:ext cx="2040575" cy="67046"/>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46" name="Picture 2" descr="E:\pbo\ui pbo 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3687" y="861041"/>
            <a:ext cx="2254572" cy="3751428"/>
          </a:xfrm>
          <a:prstGeom prst="rect">
            <a:avLst/>
          </a:prstGeom>
          <a:noFill/>
          <a:extLst>
            <a:ext uri="{909E8E84-426E-40DD-AFC4-6F175D3DCCD1}">
              <a14:hiddenFill xmlns:a14="http://schemas.microsoft.com/office/drawing/2010/main">
                <a:solidFill>
                  <a:srgbClr val="FFFFFF"/>
                </a:solidFill>
              </a14:hiddenFill>
            </a:ext>
          </a:extLst>
        </p:spPr>
      </p:pic>
      <p:pic>
        <p:nvPicPr>
          <p:cNvPr id="6147" name="Picture 3" descr="E:\pbo\cew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9872" y="555526"/>
            <a:ext cx="2554271" cy="4086439"/>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E:\pbo\cow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4544" y="795322"/>
            <a:ext cx="2448272" cy="38793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0"/>
        <p:cNvGrpSpPr/>
        <p:nvPr/>
      </p:nvGrpSpPr>
      <p:grpSpPr>
        <a:xfrm>
          <a:off x="0" y="0"/>
          <a:ext cx="0" cy="0"/>
          <a:chOff x="0" y="0"/>
          <a:chExt cx="0" cy="0"/>
        </a:xfrm>
      </p:grpSpPr>
      <p:sp>
        <p:nvSpPr>
          <p:cNvPr id="1851" name="Google Shape;1851;p60"/>
          <p:cNvSpPr txBox="1">
            <a:spLocks noGrp="1"/>
          </p:cNvSpPr>
          <p:nvPr>
            <p:ph type="title"/>
          </p:nvPr>
        </p:nvSpPr>
        <p:spPr>
          <a:xfrm>
            <a:off x="467544" y="1772907"/>
            <a:ext cx="3024900" cy="548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id-ID" dirty="0" smtClean="0"/>
              <a:t>Tampilan Kedua</a:t>
            </a:r>
            <a:endParaRPr dirty="0"/>
          </a:p>
        </p:txBody>
      </p:sp>
      <p:sp>
        <p:nvSpPr>
          <p:cNvPr id="1852" name="Google Shape;1852;p60"/>
          <p:cNvSpPr txBox="1">
            <a:spLocks noGrp="1"/>
          </p:cNvSpPr>
          <p:nvPr>
            <p:ph type="subTitle" idx="1"/>
          </p:nvPr>
        </p:nvSpPr>
        <p:spPr>
          <a:xfrm>
            <a:off x="500139" y="2280964"/>
            <a:ext cx="3023700" cy="1097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id-ID" dirty="0" smtClean="0"/>
              <a:t>Memilih pesanan sesuai keinginan user dan jumlahnya</a:t>
            </a:r>
            <a:endParaRPr dirty="0"/>
          </a:p>
        </p:txBody>
      </p:sp>
      <p:sp>
        <p:nvSpPr>
          <p:cNvPr id="1857" name="Google Shape;1857;p60"/>
          <p:cNvSpPr txBox="1">
            <a:spLocks noGrp="1"/>
          </p:cNvSpPr>
          <p:nvPr>
            <p:ph type="ctrTitle" idx="4294967295"/>
          </p:nvPr>
        </p:nvSpPr>
        <p:spPr>
          <a:xfrm>
            <a:off x="4657559"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858" name="Google Shape;1858;p60"/>
          <p:cNvSpPr txBox="1">
            <a:spLocks noGrp="1"/>
          </p:cNvSpPr>
          <p:nvPr>
            <p:ph type="ctrTitle" idx="4294967295"/>
          </p:nvPr>
        </p:nvSpPr>
        <p:spPr>
          <a:xfrm>
            <a:off x="3503641"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
        <p:nvSpPr>
          <p:cNvPr id="1859" name="Google Shape;1859;p60"/>
          <p:cNvSpPr/>
          <p:nvPr/>
        </p:nvSpPr>
        <p:spPr>
          <a:xfrm>
            <a:off x="1414714" y="2280964"/>
            <a:ext cx="2040575" cy="67046"/>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170" name="Picture 2" descr="E:\pbo\ui pbo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4088" y="843558"/>
            <a:ext cx="2207083" cy="367240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3" descr="E:\pbo\cew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92280" y="583220"/>
            <a:ext cx="2522510" cy="403562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E:\pbo\cow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62282" y="843558"/>
            <a:ext cx="2417830" cy="383106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5"/>
        <p:cNvGrpSpPr/>
        <p:nvPr/>
      </p:nvGrpSpPr>
      <p:grpSpPr>
        <a:xfrm>
          <a:off x="0" y="0"/>
          <a:ext cx="0" cy="0"/>
          <a:chOff x="0" y="0"/>
          <a:chExt cx="0" cy="0"/>
        </a:xfrm>
      </p:grpSpPr>
      <p:sp>
        <p:nvSpPr>
          <p:cNvPr id="1236" name="Google Shape;1236;p44"/>
          <p:cNvSpPr txBox="1">
            <a:spLocks noGrp="1"/>
          </p:cNvSpPr>
          <p:nvPr>
            <p:ph type="title"/>
          </p:nvPr>
        </p:nvSpPr>
        <p:spPr>
          <a:xfrm>
            <a:off x="3020926" y="2008498"/>
            <a:ext cx="5079466" cy="7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Code Program</a:t>
            </a:r>
            <a:endParaRPr dirty="0"/>
          </a:p>
        </p:txBody>
      </p:sp>
      <p:sp>
        <p:nvSpPr>
          <p:cNvPr id="1237" name="Google Shape;1237;p44"/>
          <p:cNvSpPr txBox="1">
            <a:spLocks noGrp="1"/>
          </p:cNvSpPr>
          <p:nvPr>
            <p:ph type="subTitle" idx="1"/>
          </p:nvPr>
        </p:nvSpPr>
        <p:spPr>
          <a:xfrm>
            <a:off x="3033312" y="2896730"/>
            <a:ext cx="4347000" cy="3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Menampilkan Kode Program yang digunakana</a:t>
            </a:r>
            <a:endParaRPr dirty="0"/>
          </a:p>
        </p:txBody>
      </p:sp>
      <p:sp>
        <p:nvSpPr>
          <p:cNvPr id="1238" name="Google Shape;1238;p44"/>
          <p:cNvSpPr/>
          <p:nvPr/>
        </p:nvSpPr>
        <p:spPr>
          <a:xfrm rot="82075" flipH="1">
            <a:off x="1775918" y="2049927"/>
            <a:ext cx="1097113" cy="1043642"/>
          </a:xfrm>
          <a:custGeom>
            <a:avLst/>
            <a:gdLst/>
            <a:ahLst/>
            <a:cxnLst/>
            <a:rect l="l" t="t" r="r" b="b"/>
            <a:pathLst>
              <a:path w="8381" h="9262" extrusionOk="0">
                <a:moveTo>
                  <a:pt x="4431" y="0"/>
                </a:moveTo>
                <a:cubicBezTo>
                  <a:pt x="4060" y="0"/>
                  <a:pt x="3680" y="67"/>
                  <a:pt x="3302" y="203"/>
                </a:cubicBezTo>
                <a:cubicBezTo>
                  <a:pt x="2213" y="598"/>
                  <a:pt x="1645" y="1452"/>
                  <a:pt x="1256" y="2468"/>
                </a:cubicBezTo>
                <a:cubicBezTo>
                  <a:pt x="1113" y="2843"/>
                  <a:pt x="941" y="3195"/>
                  <a:pt x="705" y="3520"/>
                </a:cubicBezTo>
                <a:cubicBezTo>
                  <a:pt x="151" y="4285"/>
                  <a:pt x="1" y="5128"/>
                  <a:pt x="214" y="6044"/>
                </a:cubicBezTo>
                <a:cubicBezTo>
                  <a:pt x="609" y="7752"/>
                  <a:pt x="2004" y="8960"/>
                  <a:pt x="3857" y="9219"/>
                </a:cubicBezTo>
                <a:cubicBezTo>
                  <a:pt x="4055" y="9247"/>
                  <a:pt x="4251" y="9262"/>
                  <a:pt x="4443" y="9262"/>
                </a:cubicBezTo>
                <a:cubicBezTo>
                  <a:pt x="5009" y="9262"/>
                  <a:pt x="5547" y="9133"/>
                  <a:pt x="6065" y="8831"/>
                </a:cubicBezTo>
                <a:cubicBezTo>
                  <a:pt x="7675" y="7897"/>
                  <a:pt x="8360" y="6466"/>
                  <a:pt x="8363" y="4909"/>
                </a:cubicBezTo>
                <a:cubicBezTo>
                  <a:pt x="8380" y="3919"/>
                  <a:pt x="8253" y="3218"/>
                  <a:pt x="7825" y="2600"/>
                </a:cubicBezTo>
                <a:cubicBezTo>
                  <a:pt x="7507" y="2145"/>
                  <a:pt x="7191" y="1691"/>
                  <a:pt x="6859" y="1245"/>
                </a:cubicBezTo>
                <a:cubicBezTo>
                  <a:pt x="6249" y="430"/>
                  <a:pt x="5372" y="0"/>
                  <a:pt x="4431" y="0"/>
                </a:cubicBez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9" name="Google Shape;1239;p44"/>
          <p:cNvSpPr txBox="1">
            <a:spLocks noGrp="1"/>
          </p:cNvSpPr>
          <p:nvPr>
            <p:ph type="title" idx="2"/>
          </p:nvPr>
        </p:nvSpPr>
        <p:spPr>
          <a:xfrm>
            <a:off x="1780427" y="2297390"/>
            <a:ext cx="10881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a:t>
            </a:r>
            <a:r>
              <a:rPr lang="id-ID" dirty="0" smtClean="0"/>
              <a:t>5</a:t>
            </a:r>
            <a:endParaRPr dirty="0"/>
          </a:p>
        </p:txBody>
      </p:sp>
      <p:sp>
        <p:nvSpPr>
          <p:cNvPr id="1240" name="Google Shape;1240;p44"/>
          <p:cNvSpPr txBox="1">
            <a:spLocks noGrp="1"/>
          </p:cNvSpPr>
          <p:nvPr>
            <p:ph type="ctrTitle" idx="4294967295"/>
          </p:nvPr>
        </p:nvSpPr>
        <p:spPr>
          <a:xfrm>
            <a:off x="4657559"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241" name="Google Shape;1241;p44"/>
          <p:cNvSpPr txBox="1">
            <a:spLocks noGrp="1"/>
          </p:cNvSpPr>
          <p:nvPr>
            <p:ph type="ctrTitle" idx="4294967295"/>
          </p:nvPr>
        </p:nvSpPr>
        <p:spPr>
          <a:xfrm>
            <a:off x="3503641"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Tree>
    <p:extLst>
      <p:ext uri="{BB962C8B-B14F-4D97-AF65-F5344CB8AC3E}">
        <p14:creationId xmlns:p14="http://schemas.microsoft.com/office/powerpoint/2010/main" val="2071632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36"/>
                                        </p:tgtEl>
                                        <p:attrNameLst>
                                          <p:attrName>style.visibility</p:attrName>
                                        </p:attrNameLst>
                                      </p:cBhvr>
                                      <p:to>
                                        <p:strVal val="visible"/>
                                      </p:to>
                                    </p:set>
                                    <p:animEffect transition="in" filter="fade">
                                      <p:cBhvr>
                                        <p:cTn id="7" dur="1000"/>
                                        <p:tgtEl>
                                          <p:spTgt spid="1236"/>
                                        </p:tgtEl>
                                      </p:cBhvr>
                                    </p:animEffect>
                                  </p:childTnLst>
                                </p:cTn>
                              </p:par>
                              <p:par>
                                <p:cTn id="8" presetID="10" presetClass="entr" presetSubtype="0" fill="hold" nodeType="withEffect">
                                  <p:stCondLst>
                                    <p:cond delay="0"/>
                                  </p:stCondLst>
                                  <p:childTnLst>
                                    <p:set>
                                      <p:cBhvr>
                                        <p:cTn id="9" dur="1" fill="hold">
                                          <p:stCondLst>
                                            <p:cond delay="0"/>
                                          </p:stCondLst>
                                        </p:cTn>
                                        <p:tgtEl>
                                          <p:spTgt spid="1237"/>
                                        </p:tgtEl>
                                        <p:attrNameLst>
                                          <p:attrName>style.visibility</p:attrName>
                                        </p:attrNameLst>
                                      </p:cBhvr>
                                      <p:to>
                                        <p:strVal val="visible"/>
                                      </p:to>
                                    </p:set>
                                    <p:animEffect transition="in" filter="fade">
                                      <p:cBhvr>
                                        <p:cTn id="10" dur="1000"/>
                                        <p:tgtEl>
                                          <p:spTgt spid="1237"/>
                                        </p:tgtEl>
                                      </p:cBhvr>
                                    </p:animEffect>
                                  </p:childTnLst>
                                </p:cTn>
                              </p:par>
                              <p:par>
                                <p:cTn id="11" presetID="10" presetClass="entr" presetSubtype="0" fill="hold" nodeType="withEffect">
                                  <p:stCondLst>
                                    <p:cond delay="0"/>
                                  </p:stCondLst>
                                  <p:childTnLst>
                                    <p:set>
                                      <p:cBhvr>
                                        <p:cTn id="12" dur="1" fill="hold">
                                          <p:stCondLst>
                                            <p:cond delay="0"/>
                                          </p:stCondLst>
                                        </p:cTn>
                                        <p:tgtEl>
                                          <p:spTgt spid="1238"/>
                                        </p:tgtEl>
                                        <p:attrNameLst>
                                          <p:attrName>style.visibility</p:attrName>
                                        </p:attrNameLst>
                                      </p:cBhvr>
                                      <p:to>
                                        <p:strVal val="visible"/>
                                      </p:to>
                                    </p:set>
                                    <p:animEffect transition="in" filter="fade">
                                      <p:cBhvr>
                                        <p:cTn id="13" dur="1000"/>
                                        <p:tgtEl>
                                          <p:spTgt spid="1238"/>
                                        </p:tgtEl>
                                      </p:cBhvr>
                                    </p:animEffect>
                                  </p:childTnLst>
                                </p:cTn>
                              </p:par>
                              <p:par>
                                <p:cTn id="14" presetID="10" presetClass="entr" presetSubtype="0" fill="hold" nodeType="withEffect">
                                  <p:stCondLst>
                                    <p:cond delay="0"/>
                                  </p:stCondLst>
                                  <p:childTnLst>
                                    <p:set>
                                      <p:cBhvr>
                                        <p:cTn id="15" dur="1" fill="hold">
                                          <p:stCondLst>
                                            <p:cond delay="0"/>
                                          </p:stCondLst>
                                        </p:cTn>
                                        <p:tgtEl>
                                          <p:spTgt spid="1239"/>
                                        </p:tgtEl>
                                        <p:attrNameLst>
                                          <p:attrName>style.visibility</p:attrName>
                                        </p:attrNameLst>
                                      </p:cBhvr>
                                      <p:to>
                                        <p:strVal val="visible"/>
                                      </p:to>
                                    </p:set>
                                    <p:animEffect transition="in" filter="fade">
                                      <p:cBhvr>
                                        <p:cTn id="16" dur="1000"/>
                                        <p:tgtEl>
                                          <p:spTgt spid="1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55"/>
        <p:cNvGrpSpPr/>
        <p:nvPr/>
      </p:nvGrpSpPr>
      <p:grpSpPr>
        <a:xfrm>
          <a:off x="0" y="0"/>
          <a:ext cx="0" cy="0"/>
          <a:chOff x="0" y="0"/>
          <a:chExt cx="0" cy="0"/>
        </a:xfrm>
      </p:grpSpPr>
      <p:sp>
        <p:nvSpPr>
          <p:cNvPr id="1357" name="Google Shape;1357;p48"/>
          <p:cNvSpPr txBox="1">
            <a:spLocks noGrp="1"/>
          </p:cNvSpPr>
          <p:nvPr>
            <p:ph type="title"/>
          </p:nvPr>
        </p:nvSpPr>
        <p:spPr>
          <a:xfrm>
            <a:off x="720000" y="530352"/>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t>Kode Program</a:t>
            </a:r>
            <a:endParaRPr dirty="0"/>
          </a:p>
        </p:txBody>
      </p:sp>
      <p:sp>
        <p:nvSpPr>
          <p:cNvPr id="1366" name="Google Shape;1366;p48"/>
          <p:cNvSpPr txBox="1">
            <a:spLocks noGrp="1"/>
          </p:cNvSpPr>
          <p:nvPr>
            <p:ph type="ctrTitle" idx="4294967295"/>
          </p:nvPr>
        </p:nvSpPr>
        <p:spPr>
          <a:xfrm>
            <a:off x="4657559"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367" name="Google Shape;1367;p48"/>
          <p:cNvSpPr txBox="1">
            <a:spLocks noGrp="1"/>
          </p:cNvSpPr>
          <p:nvPr>
            <p:ph type="ctrTitle" idx="4294967295"/>
          </p:nvPr>
        </p:nvSpPr>
        <p:spPr>
          <a:xfrm>
            <a:off x="3503641"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
        <p:nvSpPr>
          <p:cNvPr id="1398" name="Google Shape;1398;p48"/>
          <p:cNvSpPr/>
          <p:nvPr/>
        </p:nvSpPr>
        <p:spPr>
          <a:xfrm>
            <a:off x="3551713" y="968050"/>
            <a:ext cx="2040575" cy="67046"/>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528" y="1508608"/>
            <a:ext cx="2142034" cy="24075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27784" y="1508608"/>
            <a:ext cx="3263730" cy="24770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27987" y="1508608"/>
            <a:ext cx="2864493" cy="2432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55"/>
        <p:cNvGrpSpPr/>
        <p:nvPr/>
      </p:nvGrpSpPr>
      <p:grpSpPr>
        <a:xfrm>
          <a:off x="0" y="0"/>
          <a:ext cx="0" cy="0"/>
          <a:chOff x="0" y="0"/>
          <a:chExt cx="0" cy="0"/>
        </a:xfrm>
      </p:grpSpPr>
      <p:sp>
        <p:nvSpPr>
          <p:cNvPr id="1357" name="Google Shape;1357;p48"/>
          <p:cNvSpPr txBox="1">
            <a:spLocks noGrp="1"/>
          </p:cNvSpPr>
          <p:nvPr>
            <p:ph type="title"/>
          </p:nvPr>
        </p:nvSpPr>
        <p:spPr>
          <a:xfrm>
            <a:off x="720000" y="530352"/>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t>Kode Program</a:t>
            </a:r>
            <a:endParaRPr dirty="0"/>
          </a:p>
        </p:txBody>
      </p:sp>
      <p:sp>
        <p:nvSpPr>
          <p:cNvPr id="1366" name="Google Shape;1366;p48"/>
          <p:cNvSpPr txBox="1">
            <a:spLocks noGrp="1"/>
          </p:cNvSpPr>
          <p:nvPr>
            <p:ph type="ctrTitle" idx="4294967295"/>
          </p:nvPr>
        </p:nvSpPr>
        <p:spPr>
          <a:xfrm>
            <a:off x="4657559"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367" name="Google Shape;1367;p48"/>
          <p:cNvSpPr txBox="1">
            <a:spLocks noGrp="1"/>
          </p:cNvSpPr>
          <p:nvPr>
            <p:ph type="ctrTitle" idx="4294967295"/>
          </p:nvPr>
        </p:nvSpPr>
        <p:spPr>
          <a:xfrm>
            <a:off x="3503641"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
        <p:nvSpPr>
          <p:cNvPr id="1398" name="Google Shape;1398;p48"/>
          <p:cNvSpPr/>
          <p:nvPr/>
        </p:nvSpPr>
        <p:spPr>
          <a:xfrm>
            <a:off x="3551713" y="968050"/>
            <a:ext cx="2040575" cy="67046"/>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1254258"/>
            <a:ext cx="3882374" cy="29910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67914" y="1257861"/>
            <a:ext cx="3600400" cy="29874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551373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55"/>
        <p:cNvGrpSpPr/>
        <p:nvPr/>
      </p:nvGrpSpPr>
      <p:grpSpPr>
        <a:xfrm>
          <a:off x="0" y="0"/>
          <a:ext cx="0" cy="0"/>
          <a:chOff x="0" y="0"/>
          <a:chExt cx="0" cy="0"/>
        </a:xfrm>
      </p:grpSpPr>
      <p:sp>
        <p:nvSpPr>
          <p:cNvPr id="1357" name="Google Shape;1357;p48"/>
          <p:cNvSpPr txBox="1">
            <a:spLocks noGrp="1"/>
          </p:cNvSpPr>
          <p:nvPr>
            <p:ph type="title"/>
          </p:nvPr>
        </p:nvSpPr>
        <p:spPr>
          <a:xfrm>
            <a:off x="720000" y="530352"/>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t>Kode Program</a:t>
            </a:r>
            <a:endParaRPr dirty="0"/>
          </a:p>
        </p:txBody>
      </p:sp>
      <p:sp>
        <p:nvSpPr>
          <p:cNvPr id="1366" name="Google Shape;1366;p48"/>
          <p:cNvSpPr txBox="1">
            <a:spLocks noGrp="1"/>
          </p:cNvSpPr>
          <p:nvPr>
            <p:ph type="ctrTitle" idx="4294967295"/>
          </p:nvPr>
        </p:nvSpPr>
        <p:spPr>
          <a:xfrm>
            <a:off x="4657559"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367" name="Google Shape;1367;p48"/>
          <p:cNvSpPr txBox="1">
            <a:spLocks noGrp="1"/>
          </p:cNvSpPr>
          <p:nvPr>
            <p:ph type="ctrTitle" idx="4294967295"/>
          </p:nvPr>
        </p:nvSpPr>
        <p:spPr>
          <a:xfrm>
            <a:off x="3503641"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
        <p:nvSpPr>
          <p:cNvPr id="1398" name="Google Shape;1398;p48"/>
          <p:cNvSpPr/>
          <p:nvPr/>
        </p:nvSpPr>
        <p:spPr>
          <a:xfrm>
            <a:off x="3551713" y="968050"/>
            <a:ext cx="2040575" cy="67046"/>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1680" y="1203598"/>
            <a:ext cx="5760640" cy="3285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613338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55"/>
        <p:cNvGrpSpPr/>
        <p:nvPr/>
      </p:nvGrpSpPr>
      <p:grpSpPr>
        <a:xfrm>
          <a:off x="0" y="0"/>
          <a:ext cx="0" cy="0"/>
          <a:chOff x="0" y="0"/>
          <a:chExt cx="0" cy="0"/>
        </a:xfrm>
      </p:grpSpPr>
      <p:sp>
        <p:nvSpPr>
          <p:cNvPr id="1357" name="Google Shape;1357;p48"/>
          <p:cNvSpPr txBox="1">
            <a:spLocks noGrp="1"/>
          </p:cNvSpPr>
          <p:nvPr>
            <p:ph type="title"/>
          </p:nvPr>
        </p:nvSpPr>
        <p:spPr>
          <a:xfrm>
            <a:off x="720000" y="530352"/>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t>OutPut</a:t>
            </a:r>
            <a:endParaRPr dirty="0"/>
          </a:p>
        </p:txBody>
      </p:sp>
      <p:sp>
        <p:nvSpPr>
          <p:cNvPr id="1366" name="Google Shape;1366;p48"/>
          <p:cNvSpPr txBox="1">
            <a:spLocks noGrp="1"/>
          </p:cNvSpPr>
          <p:nvPr>
            <p:ph type="ctrTitle" idx="4294967295"/>
          </p:nvPr>
        </p:nvSpPr>
        <p:spPr>
          <a:xfrm>
            <a:off x="4657559"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367" name="Google Shape;1367;p48"/>
          <p:cNvSpPr txBox="1">
            <a:spLocks noGrp="1"/>
          </p:cNvSpPr>
          <p:nvPr>
            <p:ph type="ctrTitle" idx="4294967295"/>
          </p:nvPr>
        </p:nvSpPr>
        <p:spPr>
          <a:xfrm>
            <a:off x="3503641"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
        <p:nvSpPr>
          <p:cNvPr id="1398" name="Google Shape;1398;p48"/>
          <p:cNvSpPr/>
          <p:nvPr/>
        </p:nvSpPr>
        <p:spPr>
          <a:xfrm>
            <a:off x="3551713" y="968050"/>
            <a:ext cx="2040575" cy="67046"/>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624" y="1203599"/>
            <a:ext cx="6607918" cy="10934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7624" y="2410354"/>
            <a:ext cx="6607918" cy="2248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476023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55"/>
        <p:cNvGrpSpPr/>
        <p:nvPr/>
      </p:nvGrpSpPr>
      <p:grpSpPr>
        <a:xfrm>
          <a:off x="0" y="0"/>
          <a:ext cx="0" cy="0"/>
          <a:chOff x="0" y="0"/>
          <a:chExt cx="0" cy="0"/>
        </a:xfrm>
      </p:grpSpPr>
      <p:sp>
        <p:nvSpPr>
          <p:cNvPr id="1357" name="Google Shape;1357;p48"/>
          <p:cNvSpPr txBox="1">
            <a:spLocks noGrp="1"/>
          </p:cNvSpPr>
          <p:nvPr>
            <p:ph type="title"/>
          </p:nvPr>
        </p:nvSpPr>
        <p:spPr>
          <a:xfrm>
            <a:off x="720000" y="530352"/>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t>OutPut</a:t>
            </a:r>
            <a:endParaRPr dirty="0"/>
          </a:p>
        </p:txBody>
      </p:sp>
      <p:sp>
        <p:nvSpPr>
          <p:cNvPr id="1366" name="Google Shape;1366;p48"/>
          <p:cNvSpPr txBox="1">
            <a:spLocks noGrp="1"/>
          </p:cNvSpPr>
          <p:nvPr>
            <p:ph type="ctrTitle" idx="4294967295"/>
          </p:nvPr>
        </p:nvSpPr>
        <p:spPr>
          <a:xfrm>
            <a:off x="4657559"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367" name="Google Shape;1367;p48"/>
          <p:cNvSpPr txBox="1">
            <a:spLocks noGrp="1"/>
          </p:cNvSpPr>
          <p:nvPr>
            <p:ph type="ctrTitle" idx="4294967295"/>
          </p:nvPr>
        </p:nvSpPr>
        <p:spPr>
          <a:xfrm>
            <a:off x="3503641"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
        <p:nvSpPr>
          <p:cNvPr id="1398" name="Google Shape;1398;p48"/>
          <p:cNvSpPr/>
          <p:nvPr/>
        </p:nvSpPr>
        <p:spPr>
          <a:xfrm>
            <a:off x="3551713" y="968050"/>
            <a:ext cx="2040575" cy="67046"/>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640" y="588333"/>
            <a:ext cx="6257304" cy="12187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1640" y="1923678"/>
            <a:ext cx="6264696" cy="2700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275537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0"/>
          <p:cNvSpPr txBox="1">
            <a:spLocks noGrp="1"/>
          </p:cNvSpPr>
          <p:nvPr>
            <p:ph type="ctrTitle"/>
          </p:nvPr>
        </p:nvSpPr>
        <p:spPr>
          <a:xfrm>
            <a:off x="4260200" y="1472350"/>
            <a:ext cx="4261500" cy="18297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id-ID" sz="4000" dirty="0" smtClean="0"/>
              <a:t>Pesan Makanan Melalui</a:t>
            </a:r>
            <a:r>
              <a:rPr lang="en" dirty="0" smtClean="0">
                <a:solidFill>
                  <a:schemeClr val="accent5"/>
                </a:solidFill>
              </a:rPr>
              <a:t> </a:t>
            </a:r>
            <a:r>
              <a:rPr lang="id-ID" sz="6500" dirty="0" smtClean="0">
                <a:solidFill>
                  <a:schemeClr val="accent5"/>
                </a:solidFill>
              </a:rPr>
              <a:t>APLIKASI </a:t>
            </a:r>
            <a:endParaRPr sz="6500" dirty="0">
              <a:solidFill>
                <a:schemeClr val="accent5"/>
              </a:solidFill>
            </a:endParaRPr>
          </a:p>
        </p:txBody>
      </p:sp>
      <p:sp>
        <p:nvSpPr>
          <p:cNvPr id="963" name="Google Shape;963;p40"/>
          <p:cNvSpPr txBox="1">
            <a:spLocks noGrp="1"/>
          </p:cNvSpPr>
          <p:nvPr>
            <p:ph type="subTitle" idx="1"/>
          </p:nvPr>
        </p:nvSpPr>
        <p:spPr>
          <a:xfrm>
            <a:off x="4457516" y="3219822"/>
            <a:ext cx="38589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dirty="0" smtClean="0"/>
              <a:t>Pemrograman Berorientasi</a:t>
            </a:r>
            <a:br>
              <a:rPr lang="id-ID" dirty="0" smtClean="0"/>
            </a:br>
            <a:r>
              <a:rPr lang="id-ID" dirty="0" smtClean="0"/>
              <a:t>Objek</a:t>
            </a:r>
            <a:endParaRPr dirty="0"/>
          </a:p>
        </p:txBody>
      </p:sp>
      <p:sp>
        <p:nvSpPr>
          <p:cNvPr id="1097" name="Google Shape;1097;p40"/>
          <p:cNvSpPr txBox="1">
            <a:spLocks noGrp="1"/>
          </p:cNvSpPr>
          <p:nvPr>
            <p:ph type="ctrTitle"/>
          </p:nvPr>
        </p:nvSpPr>
        <p:spPr>
          <a:xfrm>
            <a:off x="5580112" y="3963848"/>
            <a:ext cx="1592220" cy="438466"/>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id-ID" sz="1800" dirty="0" smtClean="0">
                <a:uFill>
                  <a:noFill/>
                </a:uFill>
              </a:rPr>
              <a:t>Terima Kasih</a:t>
            </a:r>
            <a:endParaRPr sz="1800" dirty="0">
              <a:solidFill>
                <a:schemeClr val="accent2"/>
              </a:solidFill>
            </a:endParaRPr>
          </a:p>
        </p:txBody>
      </p:sp>
      <p:pic>
        <p:nvPicPr>
          <p:cNvPr id="3" name="Picture 3" descr="E:\pbo\cover pb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048" y="987574"/>
            <a:ext cx="3923928" cy="3032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8209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62"/>
                                        </p:tgtEl>
                                        <p:attrNameLst>
                                          <p:attrName>style.visibility</p:attrName>
                                        </p:attrNameLst>
                                      </p:cBhvr>
                                      <p:to>
                                        <p:strVal val="visible"/>
                                      </p:to>
                                    </p:set>
                                    <p:animEffect transition="in" filter="fade">
                                      <p:cBhvr>
                                        <p:cTn id="7" dur="1000"/>
                                        <p:tgtEl>
                                          <p:spTgt spid="962"/>
                                        </p:tgtEl>
                                      </p:cBhvr>
                                    </p:animEffect>
                                  </p:childTnLst>
                                </p:cTn>
                              </p:par>
                              <p:par>
                                <p:cTn id="8" presetID="10" presetClass="entr" presetSubtype="0" fill="hold" nodeType="withEffect">
                                  <p:stCondLst>
                                    <p:cond delay="0"/>
                                  </p:stCondLst>
                                  <p:childTnLst>
                                    <p:set>
                                      <p:cBhvr>
                                        <p:cTn id="9" dur="1" fill="hold">
                                          <p:stCondLst>
                                            <p:cond delay="0"/>
                                          </p:stCondLst>
                                        </p:cTn>
                                        <p:tgtEl>
                                          <p:spTgt spid="963"/>
                                        </p:tgtEl>
                                        <p:attrNameLst>
                                          <p:attrName>style.visibility</p:attrName>
                                        </p:attrNameLst>
                                      </p:cBhvr>
                                      <p:to>
                                        <p:strVal val="visible"/>
                                      </p:to>
                                    </p:set>
                                    <p:animEffect transition="in" filter="fade">
                                      <p:cBhvr>
                                        <p:cTn id="10" dur="1000"/>
                                        <p:tgtEl>
                                          <p:spTgt spid="963"/>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1097"/>
                                        </p:tgtEl>
                                        <p:attrNameLst>
                                          <p:attrName>style.visibility</p:attrName>
                                        </p:attrNameLst>
                                      </p:cBhvr>
                                      <p:to>
                                        <p:strVal val="visible"/>
                                      </p:to>
                                    </p:set>
                                    <p:animEffect transition="in" filter="fade">
                                      <p:cBhvr>
                                        <p:cTn id="14" dur="1000"/>
                                        <p:tgtEl>
                                          <p:spTgt spid="10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45"/>
        <p:cNvGrpSpPr/>
        <p:nvPr/>
      </p:nvGrpSpPr>
      <p:grpSpPr>
        <a:xfrm>
          <a:off x="0" y="0"/>
          <a:ext cx="0" cy="0"/>
          <a:chOff x="0" y="0"/>
          <a:chExt cx="0" cy="0"/>
        </a:xfrm>
      </p:grpSpPr>
      <p:sp>
        <p:nvSpPr>
          <p:cNvPr id="1246" name="Google Shape;1246;p45"/>
          <p:cNvSpPr/>
          <p:nvPr/>
        </p:nvSpPr>
        <p:spPr>
          <a:xfrm rot="-2658911" flipH="1">
            <a:off x="5512195" y="1392138"/>
            <a:ext cx="2556535" cy="2511622"/>
          </a:xfrm>
          <a:custGeom>
            <a:avLst/>
            <a:gdLst/>
            <a:ahLst/>
            <a:cxnLst/>
            <a:rect l="l" t="t" r="r" b="b"/>
            <a:pathLst>
              <a:path w="49385" h="43570" extrusionOk="0">
                <a:moveTo>
                  <a:pt x="39467" y="1"/>
                </a:moveTo>
                <a:cubicBezTo>
                  <a:pt x="37216" y="1"/>
                  <a:pt x="35049" y="462"/>
                  <a:pt x="32886" y="989"/>
                </a:cubicBezTo>
                <a:cubicBezTo>
                  <a:pt x="30056" y="1680"/>
                  <a:pt x="27233" y="2367"/>
                  <a:pt x="24304" y="2517"/>
                </a:cubicBezTo>
                <a:cubicBezTo>
                  <a:pt x="22006" y="2636"/>
                  <a:pt x="19704" y="2696"/>
                  <a:pt x="17420" y="3038"/>
                </a:cubicBezTo>
                <a:cubicBezTo>
                  <a:pt x="10296" y="4107"/>
                  <a:pt x="5152" y="8009"/>
                  <a:pt x="1509" y="14060"/>
                </a:cubicBezTo>
                <a:cubicBezTo>
                  <a:pt x="526" y="15694"/>
                  <a:pt x="1" y="17481"/>
                  <a:pt x="300" y="19434"/>
                </a:cubicBezTo>
                <a:cubicBezTo>
                  <a:pt x="582" y="21273"/>
                  <a:pt x="559" y="23123"/>
                  <a:pt x="413" y="24966"/>
                </a:cubicBezTo>
                <a:cubicBezTo>
                  <a:pt x="270" y="26727"/>
                  <a:pt x="366" y="28453"/>
                  <a:pt x="725" y="30174"/>
                </a:cubicBezTo>
                <a:cubicBezTo>
                  <a:pt x="1246" y="32681"/>
                  <a:pt x="2558" y="34809"/>
                  <a:pt x="3873" y="36952"/>
                </a:cubicBezTo>
                <a:cubicBezTo>
                  <a:pt x="4976" y="38752"/>
                  <a:pt x="6421" y="40140"/>
                  <a:pt x="8303" y="41096"/>
                </a:cubicBezTo>
                <a:cubicBezTo>
                  <a:pt x="11574" y="42760"/>
                  <a:pt x="15028" y="43569"/>
                  <a:pt x="18163" y="43569"/>
                </a:cubicBezTo>
                <a:cubicBezTo>
                  <a:pt x="18346" y="43569"/>
                  <a:pt x="18528" y="43566"/>
                  <a:pt x="18708" y="43561"/>
                </a:cubicBezTo>
                <a:cubicBezTo>
                  <a:pt x="18874" y="43564"/>
                  <a:pt x="19039" y="43565"/>
                  <a:pt x="19203" y="43565"/>
                </a:cubicBezTo>
                <a:cubicBezTo>
                  <a:pt x="23825" y="43565"/>
                  <a:pt x="27699" y="42455"/>
                  <a:pt x="31560" y="41253"/>
                </a:cubicBezTo>
                <a:cubicBezTo>
                  <a:pt x="35217" y="40107"/>
                  <a:pt x="38243" y="38037"/>
                  <a:pt x="40703" y="35112"/>
                </a:cubicBezTo>
                <a:cubicBezTo>
                  <a:pt x="44147" y="31011"/>
                  <a:pt x="46581" y="26425"/>
                  <a:pt x="47747" y="21151"/>
                </a:cubicBezTo>
                <a:cubicBezTo>
                  <a:pt x="48670" y="16983"/>
                  <a:pt x="49384" y="12825"/>
                  <a:pt x="48986" y="8534"/>
                </a:cubicBezTo>
                <a:cubicBezTo>
                  <a:pt x="48554" y="3931"/>
                  <a:pt x="44333" y="62"/>
                  <a:pt x="39700" y="3"/>
                </a:cubicBezTo>
                <a:cubicBezTo>
                  <a:pt x="39622" y="2"/>
                  <a:pt x="39545" y="1"/>
                  <a:pt x="39467" y="1"/>
                </a:cubicBez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5"/>
          <p:cNvSpPr txBox="1">
            <a:spLocks noGrp="1"/>
          </p:cNvSpPr>
          <p:nvPr>
            <p:ph type="title"/>
          </p:nvPr>
        </p:nvSpPr>
        <p:spPr>
          <a:xfrm>
            <a:off x="701100" y="1474499"/>
            <a:ext cx="42519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endParaRPr dirty="0"/>
          </a:p>
        </p:txBody>
      </p:sp>
      <p:sp>
        <p:nvSpPr>
          <p:cNvPr id="1249" name="Google Shape;1249;p45"/>
          <p:cNvSpPr txBox="1">
            <a:spLocks noGrp="1"/>
          </p:cNvSpPr>
          <p:nvPr>
            <p:ph type="ctrTitle" idx="4294967295"/>
          </p:nvPr>
        </p:nvSpPr>
        <p:spPr>
          <a:xfrm>
            <a:off x="4657559" y="4738825"/>
            <a:ext cx="982800" cy="183000"/>
          </a:xfrm>
          <a:prstGeom prst="rect">
            <a:avLst/>
          </a:prstGeom>
          <a:solidFill>
            <a:schemeClr val="lt2"/>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250" name="Google Shape;1250;p45"/>
          <p:cNvSpPr txBox="1">
            <a:spLocks noGrp="1"/>
          </p:cNvSpPr>
          <p:nvPr>
            <p:ph type="ctrTitle" idx="4294967295"/>
          </p:nvPr>
        </p:nvSpPr>
        <p:spPr>
          <a:xfrm>
            <a:off x="3503641" y="4738825"/>
            <a:ext cx="982800" cy="183000"/>
          </a:xfrm>
          <a:prstGeom prst="rect">
            <a:avLst/>
          </a:prstGeom>
          <a:solidFill>
            <a:schemeClr val="lt2"/>
          </a:solidFill>
        </p:spPr>
        <p:txBody>
          <a:bodyPr spcFirstLastPara="1" wrap="square" lIns="0" tIns="91425" rIns="0" bIns="91425" anchor="ctr" anchorCtr="0">
            <a:noAutofit/>
          </a:bodyPr>
          <a:lstStyle/>
          <a:p>
            <a:pPr marL="0" lvl="0" indent="0" algn="l" rtl="0">
              <a:spcBef>
                <a:spcPts val="0"/>
              </a:spcBef>
              <a:spcAft>
                <a:spcPts val="0"/>
              </a:spcAft>
              <a:buNone/>
            </a:pPr>
            <a:r>
              <a:rPr lang="en" sz="1800" dirty="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dirty="0">
                <a:uFill>
                  <a:noFill/>
                </a:uFill>
                <a:hlinkClick r:id="" action="ppaction://hlinkshowjump?jump=previousslide"/>
              </a:rPr>
              <a:t> Previous</a:t>
            </a:r>
            <a:endParaRPr sz="1800" dirty="0"/>
          </a:p>
        </p:txBody>
      </p:sp>
      <p:sp>
        <p:nvSpPr>
          <p:cNvPr id="1251" name="Google Shape;1251;p45"/>
          <p:cNvSpPr/>
          <p:nvPr/>
        </p:nvSpPr>
        <p:spPr>
          <a:xfrm>
            <a:off x="1806763" y="2321849"/>
            <a:ext cx="2040575" cy="67046"/>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2" name="Picture 4" descr="E:\pbo\pbo ppt b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1531" y="1447432"/>
            <a:ext cx="3384925" cy="2992064"/>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E:\pbo\kosong.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86266" y="221222"/>
            <a:ext cx="2909939" cy="465822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331640" y="2321849"/>
            <a:ext cx="3312368" cy="753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47" name="Google Shape;1247;p45"/>
          <p:cNvSpPr txBox="1">
            <a:spLocks noGrp="1"/>
          </p:cNvSpPr>
          <p:nvPr>
            <p:ph type="subTitle" idx="1"/>
          </p:nvPr>
        </p:nvSpPr>
        <p:spPr>
          <a:xfrm>
            <a:off x="1350098" y="2427734"/>
            <a:ext cx="4104456" cy="809716"/>
          </a:xfrm>
          <a:prstGeom prst="rect">
            <a:avLst/>
          </a:prstGeom>
        </p:spPr>
        <p:txBody>
          <a:bodyPr spcFirstLastPara="1" wrap="square" lIns="91425" tIns="91425" rIns="91425" bIns="91425" anchor="ctr" anchorCtr="0">
            <a:noAutofit/>
          </a:bodyPr>
          <a:lstStyle/>
          <a:p>
            <a:pPr marL="0" lvl="0" indent="0" algn="l"/>
            <a:r>
              <a:rPr lang="id-ID" sz="1800" b="1" dirty="0">
                <a:latin typeface="Poppins" pitchFamily="2" charset="0"/>
                <a:cs typeface="Poppins" pitchFamily="2" charset="0"/>
              </a:rPr>
              <a:t>Nama :</a:t>
            </a:r>
            <a:r>
              <a:rPr lang="id-ID" sz="1800" dirty="0">
                <a:latin typeface="Poppins" pitchFamily="2" charset="0"/>
                <a:cs typeface="Poppins" pitchFamily="2" charset="0"/>
              </a:rPr>
              <a:t> M Raihan </a:t>
            </a:r>
            <a:r>
              <a:rPr lang="id-ID" sz="1800" dirty="0" smtClean="0">
                <a:latin typeface="Poppins" pitchFamily="2" charset="0"/>
                <a:cs typeface="Poppins" pitchFamily="2" charset="0"/>
              </a:rPr>
              <a:t>Frakasya</a:t>
            </a:r>
            <a:br>
              <a:rPr lang="id-ID" sz="1800" dirty="0" smtClean="0">
                <a:latin typeface="Poppins" pitchFamily="2" charset="0"/>
                <a:cs typeface="Poppins" pitchFamily="2" charset="0"/>
              </a:rPr>
            </a:br>
            <a:r>
              <a:rPr lang="id-ID" sz="1800" b="1" dirty="0" smtClean="0">
                <a:latin typeface="Poppins" pitchFamily="2" charset="0"/>
                <a:cs typeface="Poppins" pitchFamily="2" charset="0"/>
              </a:rPr>
              <a:t>NIM </a:t>
            </a:r>
            <a:r>
              <a:rPr lang="id-ID" sz="1800" b="1" dirty="0">
                <a:latin typeface="Poppins" pitchFamily="2" charset="0"/>
                <a:cs typeface="Poppins" pitchFamily="2" charset="0"/>
              </a:rPr>
              <a:t>: </a:t>
            </a:r>
            <a:r>
              <a:rPr lang="id-ID" sz="1800" dirty="0" smtClean="0">
                <a:latin typeface="Poppins" pitchFamily="2" charset="0"/>
                <a:cs typeface="Poppins" pitchFamily="2" charset="0"/>
              </a:rPr>
              <a:t>2200018216</a:t>
            </a:r>
            <a:br>
              <a:rPr lang="id-ID" sz="1800" dirty="0" smtClean="0">
                <a:latin typeface="Poppins" pitchFamily="2" charset="0"/>
                <a:cs typeface="Poppins" pitchFamily="2" charset="0"/>
              </a:rPr>
            </a:br>
            <a:endParaRPr sz="1800" dirty="0">
              <a:latin typeface="Poppins" pitchFamily="2" charset="0"/>
              <a:cs typeface="Poppins" pitchFamily="2" charset="0"/>
            </a:endParaRPr>
          </a:p>
        </p:txBody>
      </p:sp>
      <p:sp>
        <p:nvSpPr>
          <p:cNvPr id="45" name="Rectangle 44"/>
          <p:cNvSpPr/>
          <p:nvPr/>
        </p:nvSpPr>
        <p:spPr>
          <a:xfrm>
            <a:off x="1354176" y="3286663"/>
            <a:ext cx="3644359" cy="10132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Google Shape;1247;p45"/>
          <p:cNvSpPr txBox="1">
            <a:spLocks/>
          </p:cNvSpPr>
          <p:nvPr/>
        </p:nvSpPr>
        <p:spPr>
          <a:xfrm>
            <a:off x="1331640" y="3346211"/>
            <a:ext cx="3334905" cy="80971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100"/>
              <a:buFont typeface="Quicksand Medium"/>
              <a:buNone/>
              <a:defRPr sz="1600" b="0" i="0" u="none" strike="noStrike" cap="none">
                <a:solidFill>
                  <a:schemeClr val="dk1"/>
                </a:solidFill>
                <a:latin typeface="Quicksand Medium"/>
                <a:ea typeface="Quicksand Medium"/>
                <a:cs typeface="Quicksand Medium"/>
                <a:sym typeface="Quicksand Medium"/>
              </a:defRPr>
            </a:lvl1pPr>
            <a:lvl2pPr marL="914400" marR="0" lvl="1" indent="-330200" algn="ctr" rtl="0">
              <a:lnSpc>
                <a:spcPct val="100000"/>
              </a:lnSpc>
              <a:spcBef>
                <a:spcPts val="0"/>
              </a:spcBef>
              <a:spcAft>
                <a:spcPts val="0"/>
              </a:spcAft>
              <a:buClr>
                <a:schemeClr val="dk1"/>
              </a:buClr>
              <a:buSzPts val="2100"/>
              <a:buFont typeface="Quicksand Medium"/>
              <a:buNone/>
              <a:defRPr sz="2100" b="0" i="0" u="none" strike="noStrike" cap="none">
                <a:solidFill>
                  <a:schemeClr val="dk1"/>
                </a:solidFill>
                <a:latin typeface="Quicksand Medium"/>
                <a:ea typeface="Quicksand Medium"/>
                <a:cs typeface="Quicksand Medium"/>
                <a:sym typeface="Quicksand Medium"/>
              </a:defRPr>
            </a:lvl2pPr>
            <a:lvl3pPr marL="1371600" marR="0" lvl="2" indent="-330200" algn="ctr" rtl="0">
              <a:lnSpc>
                <a:spcPct val="100000"/>
              </a:lnSpc>
              <a:spcBef>
                <a:spcPts val="0"/>
              </a:spcBef>
              <a:spcAft>
                <a:spcPts val="0"/>
              </a:spcAft>
              <a:buClr>
                <a:schemeClr val="dk1"/>
              </a:buClr>
              <a:buSzPts val="2100"/>
              <a:buFont typeface="Quicksand Medium"/>
              <a:buNone/>
              <a:defRPr sz="2100" b="0" i="0" u="none" strike="noStrike" cap="none">
                <a:solidFill>
                  <a:schemeClr val="dk1"/>
                </a:solidFill>
                <a:latin typeface="Quicksand Medium"/>
                <a:ea typeface="Quicksand Medium"/>
                <a:cs typeface="Quicksand Medium"/>
                <a:sym typeface="Quicksand Medium"/>
              </a:defRPr>
            </a:lvl3pPr>
            <a:lvl4pPr marL="1828800" marR="0" lvl="3" indent="-330200" algn="ctr" rtl="0">
              <a:lnSpc>
                <a:spcPct val="100000"/>
              </a:lnSpc>
              <a:spcBef>
                <a:spcPts val="0"/>
              </a:spcBef>
              <a:spcAft>
                <a:spcPts val="0"/>
              </a:spcAft>
              <a:buClr>
                <a:schemeClr val="dk1"/>
              </a:buClr>
              <a:buSzPts val="2100"/>
              <a:buFont typeface="Quicksand Medium"/>
              <a:buNone/>
              <a:defRPr sz="2100" b="0" i="0" u="none" strike="noStrike" cap="none">
                <a:solidFill>
                  <a:schemeClr val="dk1"/>
                </a:solidFill>
                <a:latin typeface="Quicksand Medium"/>
                <a:ea typeface="Quicksand Medium"/>
                <a:cs typeface="Quicksand Medium"/>
                <a:sym typeface="Quicksand Medium"/>
              </a:defRPr>
            </a:lvl4pPr>
            <a:lvl5pPr marL="2286000" marR="0" lvl="4" indent="-330200" algn="ctr" rtl="0">
              <a:lnSpc>
                <a:spcPct val="100000"/>
              </a:lnSpc>
              <a:spcBef>
                <a:spcPts val="0"/>
              </a:spcBef>
              <a:spcAft>
                <a:spcPts val="0"/>
              </a:spcAft>
              <a:buClr>
                <a:schemeClr val="dk1"/>
              </a:buClr>
              <a:buSzPts val="2100"/>
              <a:buFont typeface="Quicksand Medium"/>
              <a:buNone/>
              <a:defRPr sz="2100" b="0" i="0" u="none" strike="noStrike" cap="none">
                <a:solidFill>
                  <a:schemeClr val="dk1"/>
                </a:solidFill>
                <a:latin typeface="Quicksand Medium"/>
                <a:ea typeface="Quicksand Medium"/>
                <a:cs typeface="Quicksand Medium"/>
                <a:sym typeface="Quicksand Medium"/>
              </a:defRPr>
            </a:lvl5pPr>
            <a:lvl6pPr marL="2743200" marR="0" lvl="5" indent="-330200" algn="ctr" rtl="0">
              <a:lnSpc>
                <a:spcPct val="100000"/>
              </a:lnSpc>
              <a:spcBef>
                <a:spcPts val="0"/>
              </a:spcBef>
              <a:spcAft>
                <a:spcPts val="0"/>
              </a:spcAft>
              <a:buClr>
                <a:schemeClr val="dk1"/>
              </a:buClr>
              <a:buSzPts val="2100"/>
              <a:buFont typeface="Quicksand Medium"/>
              <a:buNone/>
              <a:defRPr sz="2100" b="0" i="0" u="none" strike="noStrike" cap="none">
                <a:solidFill>
                  <a:schemeClr val="dk1"/>
                </a:solidFill>
                <a:latin typeface="Quicksand Medium"/>
                <a:ea typeface="Quicksand Medium"/>
                <a:cs typeface="Quicksand Medium"/>
                <a:sym typeface="Quicksand Medium"/>
              </a:defRPr>
            </a:lvl6pPr>
            <a:lvl7pPr marL="3200400" marR="0" lvl="6" indent="-330200" algn="ctr" rtl="0">
              <a:lnSpc>
                <a:spcPct val="100000"/>
              </a:lnSpc>
              <a:spcBef>
                <a:spcPts val="0"/>
              </a:spcBef>
              <a:spcAft>
                <a:spcPts val="0"/>
              </a:spcAft>
              <a:buClr>
                <a:schemeClr val="dk1"/>
              </a:buClr>
              <a:buSzPts val="2100"/>
              <a:buFont typeface="Quicksand Medium"/>
              <a:buNone/>
              <a:defRPr sz="2100" b="0" i="0" u="none" strike="noStrike" cap="none">
                <a:solidFill>
                  <a:schemeClr val="dk1"/>
                </a:solidFill>
                <a:latin typeface="Quicksand Medium"/>
                <a:ea typeface="Quicksand Medium"/>
                <a:cs typeface="Quicksand Medium"/>
                <a:sym typeface="Quicksand Medium"/>
              </a:defRPr>
            </a:lvl7pPr>
            <a:lvl8pPr marL="3657600" marR="0" lvl="7" indent="-330200" algn="ctr" rtl="0">
              <a:lnSpc>
                <a:spcPct val="100000"/>
              </a:lnSpc>
              <a:spcBef>
                <a:spcPts val="0"/>
              </a:spcBef>
              <a:spcAft>
                <a:spcPts val="0"/>
              </a:spcAft>
              <a:buClr>
                <a:schemeClr val="dk1"/>
              </a:buClr>
              <a:buSzPts val="2100"/>
              <a:buFont typeface="Quicksand Medium"/>
              <a:buNone/>
              <a:defRPr sz="2100" b="0" i="0" u="none" strike="noStrike" cap="none">
                <a:solidFill>
                  <a:schemeClr val="dk1"/>
                </a:solidFill>
                <a:latin typeface="Quicksand Medium"/>
                <a:ea typeface="Quicksand Medium"/>
                <a:cs typeface="Quicksand Medium"/>
                <a:sym typeface="Quicksand Medium"/>
              </a:defRPr>
            </a:lvl8pPr>
            <a:lvl9pPr marL="4114800" marR="0" lvl="8" indent="-330200" algn="ctr" rtl="0">
              <a:lnSpc>
                <a:spcPct val="100000"/>
              </a:lnSpc>
              <a:spcBef>
                <a:spcPts val="0"/>
              </a:spcBef>
              <a:spcAft>
                <a:spcPts val="0"/>
              </a:spcAft>
              <a:buClr>
                <a:schemeClr val="dk1"/>
              </a:buClr>
              <a:buSzPts val="2100"/>
              <a:buFont typeface="Quicksand Medium"/>
              <a:buNone/>
              <a:defRPr sz="2100" b="0" i="0" u="none" strike="noStrike" cap="none">
                <a:solidFill>
                  <a:schemeClr val="dk1"/>
                </a:solidFill>
                <a:latin typeface="Quicksand Medium"/>
                <a:ea typeface="Quicksand Medium"/>
                <a:cs typeface="Quicksand Medium"/>
                <a:sym typeface="Quicksand Medium"/>
              </a:defRPr>
            </a:lvl9pPr>
          </a:lstStyle>
          <a:p>
            <a:pPr marL="0" indent="0" algn="l"/>
            <a:r>
              <a:rPr lang="id-ID" sz="1700" b="1" dirty="0">
                <a:latin typeface="Poppins" pitchFamily="2" charset="0"/>
                <a:cs typeface="Poppins" pitchFamily="2" charset="0"/>
              </a:rPr>
              <a:t>Username       : Tolekstar</a:t>
            </a:r>
            <a:br>
              <a:rPr lang="id-ID" sz="1700" b="1" dirty="0">
                <a:latin typeface="Poppins" pitchFamily="2" charset="0"/>
                <a:cs typeface="Poppins" pitchFamily="2" charset="0"/>
              </a:rPr>
            </a:br>
            <a:r>
              <a:rPr lang="id-ID" sz="1700" b="1" dirty="0">
                <a:latin typeface="Poppins" pitchFamily="2" charset="0"/>
                <a:cs typeface="Poppins" pitchFamily="2" charset="0"/>
              </a:rPr>
              <a:t>Link Gituhub </a:t>
            </a:r>
            <a:r>
              <a:rPr lang="id-ID" sz="1700" b="1" dirty="0" smtClean="0">
                <a:latin typeface="Poppins" pitchFamily="2" charset="0"/>
                <a:cs typeface="Poppins" pitchFamily="2" charset="0"/>
              </a:rPr>
              <a:t>:</a:t>
            </a:r>
            <a:r>
              <a:rPr lang="fi-FI" sz="1700" dirty="0" smtClean="0">
                <a:latin typeface="Poppins" pitchFamily="2" charset="0"/>
                <a:cs typeface="Poppins" pitchFamily="2" charset="0"/>
              </a:rPr>
              <a:t/>
            </a:r>
            <a:br>
              <a:rPr lang="fi-FI" sz="1700" dirty="0" smtClean="0">
                <a:latin typeface="Poppins" pitchFamily="2" charset="0"/>
                <a:cs typeface="Poppins" pitchFamily="2" charset="0"/>
              </a:rPr>
            </a:br>
            <a:endParaRPr lang="fi-FI" sz="1700" dirty="0">
              <a:latin typeface="Poppins" pitchFamily="2" charset="0"/>
              <a:cs typeface="Poppins" pitchFamily="2" charset="0"/>
            </a:endParaRPr>
          </a:p>
        </p:txBody>
      </p:sp>
      <p:sp>
        <p:nvSpPr>
          <p:cNvPr id="3" name="TextBox 2"/>
          <p:cNvSpPr txBox="1"/>
          <p:nvPr/>
        </p:nvSpPr>
        <p:spPr>
          <a:xfrm>
            <a:off x="1331640" y="3878928"/>
            <a:ext cx="3937354" cy="276999"/>
          </a:xfrm>
          <a:prstGeom prst="rect">
            <a:avLst/>
          </a:prstGeom>
          <a:noFill/>
        </p:spPr>
        <p:txBody>
          <a:bodyPr wrap="square" rtlCol="0">
            <a:spAutoFit/>
          </a:bodyPr>
          <a:lstStyle/>
          <a:p>
            <a:r>
              <a:rPr lang="id-ID" sz="1200" dirty="0">
                <a:latin typeface="Poppins" pitchFamily="2" charset="0"/>
                <a:cs typeface="Poppins" pitchFamily="2" charset="0"/>
              </a:rPr>
              <a:t>https://github.com/Tolekstar/programPBO.git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46"/>
                                        </p:tgtEl>
                                        <p:attrNameLst>
                                          <p:attrName>style.visibility</p:attrName>
                                        </p:attrNameLst>
                                      </p:cBhvr>
                                      <p:to>
                                        <p:strVal val="visible"/>
                                      </p:to>
                                    </p:set>
                                    <p:animEffect transition="in" filter="fade">
                                      <p:cBhvr>
                                        <p:cTn id="7" dur="1000"/>
                                        <p:tgtEl>
                                          <p:spTgt spid="12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grpSp>
        <p:nvGrpSpPr>
          <p:cNvPr id="1104" name="Google Shape;1104;p41"/>
          <p:cNvGrpSpPr/>
          <p:nvPr/>
        </p:nvGrpSpPr>
        <p:grpSpPr>
          <a:xfrm>
            <a:off x="131757" y="47573"/>
            <a:ext cx="864242" cy="434382"/>
            <a:chOff x="-3467566" y="4476476"/>
            <a:chExt cx="635425" cy="319375"/>
          </a:xfrm>
        </p:grpSpPr>
        <p:sp>
          <p:nvSpPr>
            <p:cNvPr id="1105" name="Google Shape;1105;p41"/>
            <p:cNvSpPr/>
            <p:nvPr/>
          </p:nvSpPr>
          <p:spPr>
            <a:xfrm>
              <a:off x="-3467566" y="4511526"/>
              <a:ext cx="635425" cy="284325"/>
            </a:xfrm>
            <a:custGeom>
              <a:avLst/>
              <a:gdLst/>
              <a:ahLst/>
              <a:cxnLst/>
              <a:rect l="l" t="t" r="r" b="b"/>
              <a:pathLst>
                <a:path w="25417" h="11373" extrusionOk="0">
                  <a:moveTo>
                    <a:pt x="12851" y="1"/>
                  </a:moveTo>
                  <a:lnTo>
                    <a:pt x="12490" y="20"/>
                  </a:lnTo>
                  <a:lnTo>
                    <a:pt x="12111" y="76"/>
                  </a:lnTo>
                  <a:lnTo>
                    <a:pt x="11732" y="133"/>
                  </a:lnTo>
                  <a:lnTo>
                    <a:pt x="11353" y="228"/>
                  </a:lnTo>
                  <a:lnTo>
                    <a:pt x="10406" y="437"/>
                  </a:lnTo>
                  <a:lnTo>
                    <a:pt x="9458" y="664"/>
                  </a:lnTo>
                  <a:lnTo>
                    <a:pt x="8529" y="929"/>
                  </a:lnTo>
                  <a:lnTo>
                    <a:pt x="7600" y="1214"/>
                  </a:lnTo>
                  <a:lnTo>
                    <a:pt x="6842" y="1479"/>
                  </a:lnTo>
                  <a:lnTo>
                    <a:pt x="6084" y="1782"/>
                  </a:lnTo>
                  <a:lnTo>
                    <a:pt x="5364" y="2105"/>
                  </a:lnTo>
                  <a:lnTo>
                    <a:pt x="4644" y="2484"/>
                  </a:lnTo>
                  <a:lnTo>
                    <a:pt x="4303" y="2673"/>
                  </a:lnTo>
                  <a:lnTo>
                    <a:pt x="3961" y="2882"/>
                  </a:lnTo>
                  <a:lnTo>
                    <a:pt x="3620" y="3109"/>
                  </a:lnTo>
                  <a:lnTo>
                    <a:pt x="3298" y="3336"/>
                  </a:lnTo>
                  <a:lnTo>
                    <a:pt x="2976" y="3583"/>
                  </a:lnTo>
                  <a:lnTo>
                    <a:pt x="2654" y="3829"/>
                  </a:lnTo>
                  <a:lnTo>
                    <a:pt x="2350" y="4095"/>
                  </a:lnTo>
                  <a:lnTo>
                    <a:pt x="2047" y="4360"/>
                  </a:lnTo>
                  <a:lnTo>
                    <a:pt x="1839" y="4568"/>
                  </a:lnTo>
                  <a:lnTo>
                    <a:pt x="1630" y="4796"/>
                  </a:lnTo>
                  <a:lnTo>
                    <a:pt x="1403" y="5042"/>
                  </a:lnTo>
                  <a:lnTo>
                    <a:pt x="1194" y="5308"/>
                  </a:lnTo>
                  <a:lnTo>
                    <a:pt x="986" y="5592"/>
                  </a:lnTo>
                  <a:lnTo>
                    <a:pt x="777" y="5895"/>
                  </a:lnTo>
                  <a:lnTo>
                    <a:pt x="588" y="6198"/>
                  </a:lnTo>
                  <a:lnTo>
                    <a:pt x="417" y="6521"/>
                  </a:lnTo>
                  <a:lnTo>
                    <a:pt x="284" y="6843"/>
                  </a:lnTo>
                  <a:lnTo>
                    <a:pt x="152" y="7165"/>
                  </a:lnTo>
                  <a:lnTo>
                    <a:pt x="57" y="7487"/>
                  </a:lnTo>
                  <a:lnTo>
                    <a:pt x="19" y="7828"/>
                  </a:lnTo>
                  <a:lnTo>
                    <a:pt x="0" y="8151"/>
                  </a:lnTo>
                  <a:lnTo>
                    <a:pt x="0" y="8302"/>
                  </a:lnTo>
                  <a:lnTo>
                    <a:pt x="19" y="8473"/>
                  </a:lnTo>
                  <a:lnTo>
                    <a:pt x="57" y="8625"/>
                  </a:lnTo>
                  <a:lnTo>
                    <a:pt x="95" y="8795"/>
                  </a:lnTo>
                  <a:lnTo>
                    <a:pt x="152" y="8947"/>
                  </a:lnTo>
                  <a:lnTo>
                    <a:pt x="228" y="9098"/>
                  </a:lnTo>
                  <a:lnTo>
                    <a:pt x="322" y="9231"/>
                  </a:lnTo>
                  <a:lnTo>
                    <a:pt x="417" y="9364"/>
                  </a:lnTo>
                  <a:lnTo>
                    <a:pt x="512" y="9496"/>
                  </a:lnTo>
                  <a:lnTo>
                    <a:pt x="626" y="9610"/>
                  </a:lnTo>
                  <a:lnTo>
                    <a:pt x="891" y="9819"/>
                  </a:lnTo>
                  <a:lnTo>
                    <a:pt x="1175" y="9989"/>
                  </a:lnTo>
                  <a:lnTo>
                    <a:pt x="1478" y="10141"/>
                  </a:lnTo>
                  <a:lnTo>
                    <a:pt x="1801" y="10292"/>
                  </a:lnTo>
                  <a:lnTo>
                    <a:pt x="2388" y="10558"/>
                  </a:lnTo>
                  <a:lnTo>
                    <a:pt x="2786" y="10728"/>
                  </a:lnTo>
                  <a:lnTo>
                    <a:pt x="3165" y="10861"/>
                  </a:lnTo>
                  <a:lnTo>
                    <a:pt x="3544" y="10975"/>
                  </a:lnTo>
                  <a:lnTo>
                    <a:pt x="3942" y="11070"/>
                  </a:lnTo>
                  <a:lnTo>
                    <a:pt x="4340" y="11145"/>
                  </a:lnTo>
                  <a:lnTo>
                    <a:pt x="4738" y="11183"/>
                  </a:lnTo>
                  <a:lnTo>
                    <a:pt x="5136" y="11221"/>
                  </a:lnTo>
                  <a:lnTo>
                    <a:pt x="5553" y="11240"/>
                  </a:lnTo>
                  <a:lnTo>
                    <a:pt x="8036" y="11335"/>
                  </a:lnTo>
                  <a:lnTo>
                    <a:pt x="9287" y="11373"/>
                  </a:lnTo>
                  <a:lnTo>
                    <a:pt x="11277" y="11373"/>
                  </a:lnTo>
                  <a:lnTo>
                    <a:pt x="12017" y="11354"/>
                  </a:lnTo>
                  <a:lnTo>
                    <a:pt x="12756" y="11316"/>
                  </a:lnTo>
                  <a:lnTo>
                    <a:pt x="13476" y="11259"/>
                  </a:lnTo>
                  <a:lnTo>
                    <a:pt x="13893" y="11202"/>
                  </a:lnTo>
                  <a:lnTo>
                    <a:pt x="14291" y="11126"/>
                  </a:lnTo>
                  <a:lnTo>
                    <a:pt x="14708" y="11051"/>
                  </a:lnTo>
                  <a:lnTo>
                    <a:pt x="15125" y="10956"/>
                  </a:lnTo>
                  <a:lnTo>
                    <a:pt x="15921" y="10747"/>
                  </a:lnTo>
                  <a:lnTo>
                    <a:pt x="16736" y="10539"/>
                  </a:lnTo>
                  <a:lnTo>
                    <a:pt x="17608" y="10292"/>
                  </a:lnTo>
                  <a:lnTo>
                    <a:pt x="18461" y="10027"/>
                  </a:lnTo>
                  <a:lnTo>
                    <a:pt x="18878" y="9875"/>
                  </a:lnTo>
                  <a:lnTo>
                    <a:pt x="19295" y="9705"/>
                  </a:lnTo>
                  <a:lnTo>
                    <a:pt x="19693" y="9534"/>
                  </a:lnTo>
                  <a:lnTo>
                    <a:pt x="20110" y="9345"/>
                  </a:lnTo>
                  <a:lnTo>
                    <a:pt x="20451" y="9174"/>
                  </a:lnTo>
                  <a:lnTo>
                    <a:pt x="20792" y="9004"/>
                  </a:lnTo>
                  <a:lnTo>
                    <a:pt x="21133" y="8814"/>
                  </a:lnTo>
                  <a:lnTo>
                    <a:pt x="21474" y="8606"/>
                  </a:lnTo>
                  <a:lnTo>
                    <a:pt x="21797" y="8397"/>
                  </a:lnTo>
                  <a:lnTo>
                    <a:pt x="22119" y="8170"/>
                  </a:lnTo>
                  <a:lnTo>
                    <a:pt x="22441" y="7923"/>
                  </a:lnTo>
                  <a:lnTo>
                    <a:pt x="22744" y="7677"/>
                  </a:lnTo>
                  <a:lnTo>
                    <a:pt x="23047" y="7430"/>
                  </a:lnTo>
                  <a:lnTo>
                    <a:pt x="23332" y="7165"/>
                  </a:lnTo>
                  <a:lnTo>
                    <a:pt x="23616" y="6881"/>
                  </a:lnTo>
                  <a:lnTo>
                    <a:pt x="23900" y="6597"/>
                  </a:lnTo>
                  <a:lnTo>
                    <a:pt x="24147" y="6312"/>
                  </a:lnTo>
                  <a:lnTo>
                    <a:pt x="24393" y="6009"/>
                  </a:lnTo>
                  <a:lnTo>
                    <a:pt x="24640" y="5706"/>
                  </a:lnTo>
                  <a:lnTo>
                    <a:pt x="24848" y="5402"/>
                  </a:lnTo>
                  <a:lnTo>
                    <a:pt x="25019" y="5118"/>
                  </a:lnTo>
                  <a:lnTo>
                    <a:pt x="25170" y="4834"/>
                  </a:lnTo>
                  <a:lnTo>
                    <a:pt x="25284" y="4531"/>
                  </a:lnTo>
                  <a:lnTo>
                    <a:pt x="25360" y="4227"/>
                  </a:lnTo>
                  <a:lnTo>
                    <a:pt x="25398" y="3924"/>
                  </a:lnTo>
                  <a:lnTo>
                    <a:pt x="25417" y="3602"/>
                  </a:lnTo>
                  <a:lnTo>
                    <a:pt x="25379" y="3299"/>
                  </a:lnTo>
                  <a:lnTo>
                    <a:pt x="25341" y="3147"/>
                  </a:lnTo>
                  <a:lnTo>
                    <a:pt x="25303" y="2995"/>
                  </a:lnTo>
                  <a:lnTo>
                    <a:pt x="25246" y="2844"/>
                  </a:lnTo>
                  <a:lnTo>
                    <a:pt x="25170" y="2692"/>
                  </a:lnTo>
                  <a:lnTo>
                    <a:pt x="25075" y="2559"/>
                  </a:lnTo>
                  <a:lnTo>
                    <a:pt x="24981" y="2427"/>
                  </a:lnTo>
                  <a:lnTo>
                    <a:pt x="24772" y="2180"/>
                  </a:lnTo>
                  <a:lnTo>
                    <a:pt x="24526" y="1953"/>
                  </a:lnTo>
                  <a:lnTo>
                    <a:pt x="24242" y="1725"/>
                  </a:lnTo>
                  <a:lnTo>
                    <a:pt x="23976" y="1536"/>
                  </a:lnTo>
                  <a:lnTo>
                    <a:pt x="23692" y="1365"/>
                  </a:lnTo>
                  <a:lnTo>
                    <a:pt x="23427" y="1214"/>
                  </a:lnTo>
                  <a:lnTo>
                    <a:pt x="23142" y="1062"/>
                  </a:lnTo>
                  <a:lnTo>
                    <a:pt x="22858" y="929"/>
                  </a:lnTo>
                  <a:lnTo>
                    <a:pt x="22574" y="816"/>
                  </a:lnTo>
                  <a:lnTo>
                    <a:pt x="22270" y="721"/>
                  </a:lnTo>
                  <a:lnTo>
                    <a:pt x="21967" y="645"/>
                  </a:lnTo>
                  <a:lnTo>
                    <a:pt x="21664" y="588"/>
                  </a:lnTo>
                  <a:lnTo>
                    <a:pt x="21342" y="531"/>
                  </a:lnTo>
                  <a:lnTo>
                    <a:pt x="21038" y="493"/>
                  </a:lnTo>
                  <a:lnTo>
                    <a:pt x="21019" y="493"/>
                  </a:lnTo>
                  <a:lnTo>
                    <a:pt x="20944" y="512"/>
                  </a:lnTo>
                  <a:lnTo>
                    <a:pt x="20906" y="550"/>
                  </a:lnTo>
                  <a:lnTo>
                    <a:pt x="20887" y="588"/>
                  </a:lnTo>
                  <a:lnTo>
                    <a:pt x="20868" y="664"/>
                  </a:lnTo>
                  <a:lnTo>
                    <a:pt x="20887" y="721"/>
                  </a:lnTo>
                  <a:lnTo>
                    <a:pt x="20925" y="759"/>
                  </a:lnTo>
                  <a:lnTo>
                    <a:pt x="20963" y="816"/>
                  </a:lnTo>
                  <a:lnTo>
                    <a:pt x="21038" y="835"/>
                  </a:lnTo>
                  <a:lnTo>
                    <a:pt x="21399" y="873"/>
                  </a:lnTo>
                  <a:lnTo>
                    <a:pt x="21740" y="948"/>
                  </a:lnTo>
                  <a:lnTo>
                    <a:pt x="22100" y="1024"/>
                  </a:lnTo>
                  <a:lnTo>
                    <a:pt x="22441" y="1138"/>
                  </a:lnTo>
                  <a:lnTo>
                    <a:pt x="22763" y="1271"/>
                  </a:lnTo>
                  <a:lnTo>
                    <a:pt x="23085" y="1422"/>
                  </a:lnTo>
                  <a:lnTo>
                    <a:pt x="23408" y="1574"/>
                  </a:lnTo>
                  <a:lnTo>
                    <a:pt x="23730" y="1763"/>
                  </a:lnTo>
                  <a:lnTo>
                    <a:pt x="24052" y="2010"/>
                  </a:lnTo>
                  <a:lnTo>
                    <a:pt x="24374" y="2275"/>
                  </a:lnTo>
                  <a:lnTo>
                    <a:pt x="24640" y="2578"/>
                  </a:lnTo>
                  <a:lnTo>
                    <a:pt x="24772" y="2749"/>
                  </a:lnTo>
                  <a:lnTo>
                    <a:pt x="24886" y="2901"/>
                  </a:lnTo>
                  <a:lnTo>
                    <a:pt x="24962" y="3033"/>
                  </a:lnTo>
                  <a:lnTo>
                    <a:pt x="25019" y="3166"/>
                  </a:lnTo>
                  <a:lnTo>
                    <a:pt x="25057" y="3299"/>
                  </a:lnTo>
                  <a:lnTo>
                    <a:pt x="25094" y="3431"/>
                  </a:lnTo>
                  <a:lnTo>
                    <a:pt x="25094" y="3564"/>
                  </a:lnTo>
                  <a:lnTo>
                    <a:pt x="25094" y="3697"/>
                  </a:lnTo>
                  <a:lnTo>
                    <a:pt x="25075" y="3962"/>
                  </a:lnTo>
                  <a:lnTo>
                    <a:pt x="25019" y="4246"/>
                  </a:lnTo>
                  <a:lnTo>
                    <a:pt x="24924" y="4512"/>
                  </a:lnTo>
                  <a:lnTo>
                    <a:pt x="24810" y="4758"/>
                  </a:lnTo>
                  <a:lnTo>
                    <a:pt x="24696" y="5004"/>
                  </a:lnTo>
                  <a:lnTo>
                    <a:pt x="24526" y="5308"/>
                  </a:lnTo>
                  <a:lnTo>
                    <a:pt x="24336" y="5611"/>
                  </a:lnTo>
                  <a:lnTo>
                    <a:pt x="24128" y="5895"/>
                  </a:lnTo>
                  <a:lnTo>
                    <a:pt x="23900" y="6180"/>
                  </a:lnTo>
                  <a:lnTo>
                    <a:pt x="23654" y="6445"/>
                  </a:lnTo>
                  <a:lnTo>
                    <a:pt x="23389" y="6710"/>
                  </a:lnTo>
                  <a:lnTo>
                    <a:pt x="23123" y="6957"/>
                  </a:lnTo>
                  <a:lnTo>
                    <a:pt x="22839" y="7203"/>
                  </a:lnTo>
                  <a:lnTo>
                    <a:pt x="22536" y="7430"/>
                  </a:lnTo>
                  <a:lnTo>
                    <a:pt x="22251" y="7658"/>
                  </a:lnTo>
                  <a:lnTo>
                    <a:pt x="21645" y="8094"/>
                  </a:lnTo>
                  <a:lnTo>
                    <a:pt x="21019" y="8473"/>
                  </a:lnTo>
                  <a:lnTo>
                    <a:pt x="20432" y="8814"/>
                  </a:lnTo>
                  <a:lnTo>
                    <a:pt x="20091" y="9004"/>
                  </a:lnTo>
                  <a:lnTo>
                    <a:pt x="19750" y="9174"/>
                  </a:lnTo>
                  <a:lnTo>
                    <a:pt x="19048" y="9477"/>
                  </a:lnTo>
                  <a:lnTo>
                    <a:pt x="18328" y="9743"/>
                  </a:lnTo>
                  <a:lnTo>
                    <a:pt x="17589" y="9970"/>
                  </a:lnTo>
                  <a:lnTo>
                    <a:pt x="16850" y="10198"/>
                  </a:lnTo>
                  <a:lnTo>
                    <a:pt x="16092" y="10387"/>
                  </a:lnTo>
                  <a:lnTo>
                    <a:pt x="14594" y="10728"/>
                  </a:lnTo>
                  <a:lnTo>
                    <a:pt x="14196" y="10804"/>
                  </a:lnTo>
                  <a:lnTo>
                    <a:pt x="13798" y="10880"/>
                  </a:lnTo>
                  <a:lnTo>
                    <a:pt x="13400" y="10918"/>
                  </a:lnTo>
                  <a:lnTo>
                    <a:pt x="12983" y="10975"/>
                  </a:lnTo>
                  <a:lnTo>
                    <a:pt x="12168" y="11013"/>
                  </a:lnTo>
                  <a:lnTo>
                    <a:pt x="11334" y="11032"/>
                  </a:lnTo>
                  <a:lnTo>
                    <a:pt x="10519" y="11013"/>
                  </a:lnTo>
                  <a:lnTo>
                    <a:pt x="9704" y="10994"/>
                  </a:lnTo>
                  <a:lnTo>
                    <a:pt x="8074" y="10956"/>
                  </a:lnTo>
                  <a:lnTo>
                    <a:pt x="6520" y="10937"/>
                  </a:lnTo>
                  <a:lnTo>
                    <a:pt x="5743" y="10918"/>
                  </a:lnTo>
                  <a:lnTo>
                    <a:pt x="4985" y="10899"/>
                  </a:lnTo>
                  <a:lnTo>
                    <a:pt x="4549" y="10861"/>
                  </a:lnTo>
                  <a:lnTo>
                    <a:pt x="4132" y="10785"/>
                  </a:lnTo>
                  <a:lnTo>
                    <a:pt x="3734" y="10690"/>
                  </a:lnTo>
                  <a:lnTo>
                    <a:pt x="3336" y="10577"/>
                  </a:lnTo>
                  <a:lnTo>
                    <a:pt x="2938" y="10425"/>
                  </a:lnTo>
                  <a:lnTo>
                    <a:pt x="2540" y="10255"/>
                  </a:lnTo>
                  <a:lnTo>
                    <a:pt x="2161" y="10084"/>
                  </a:lnTo>
                  <a:lnTo>
                    <a:pt x="1782" y="9894"/>
                  </a:lnTo>
                  <a:lnTo>
                    <a:pt x="1384" y="9686"/>
                  </a:lnTo>
                  <a:lnTo>
                    <a:pt x="1175" y="9572"/>
                  </a:lnTo>
                  <a:lnTo>
                    <a:pt x="1005" y="9458"/>
                  </a:lnTo>
                  <a:lnTo>
                    <a:pt x="834" y="9326"/>
                  </a:lnTo>
                  <a:lnTo>
                    <a:pt x="682" y="9155"/>
                  </a:lnTo>
                  <a:lnTo>
                    <a:pt x="550" y="8985"/>
                  </a:lnTo>
                  <a:lnTo>
                    <a:pt x="455" y="8757"/>
                  </a:lnTo>
                  <a:lnTo>
                    <a:pt x="417" y="8568"/>
                  </a:lnTo>
                  <a:lnTo>
                    <a:pt x="379" y="8359"/>
                  </a:lnTo>
                  <a:lnTo>
                    <a:pt x="379" y="8151"/>
                  </a:lnTo>
                  <a:lnTo>
                    <a:pt x="398" y="7942"/>
                  </a:lnTo>
                  <a:lnTo>
                    <a:pt x="417" y="7734"/>
                  </a:lnTo>
                  <a:lnTo>
                    <a:pt x="455" y="7525"/>
                  </a:lnTo>
                  <a:lnTo>
                    <a:pt x="550" y="7146"/>
                  </a:lnTo>
                  <a:lnTo>
                    <a:pt x="682" y="6767"/>
                  </a:lnTo>
                  <a:lnTo>
                    <a:pt x="853" y="6426"/>
                  </a:lnTo>
                  <a:lnTo>
                    <a:pt x="1043" y="6085"/>
                  </a:lnTo>
                  <a:lnTo>
                    <a:pt x="1251" y="5763"/>
                  </a:lnTo>
                  <a:lnTo>
                    <a:pt x="1497" y="5459"/>
                  </a:lnTo>
                  <a:lnTo>
                    <a:pt x="1763" y="5156"/>
                  </a:lnTo>
                  <a:lnTo>
                    <a:pt x="2009" y="4872"/>
                  </a:lnTo>
                  <a:lnTo>
                    <a:pt x="2293" y="4606"/>
                  </a:lnTo>
                  <a:lnTo>
                    <a:pt x="2559" y="4341"/>
                  </a:lnTo>
                  <a:lnTo>
                    <a:pt x="2843" y="4095"/>
                  </a:lnTo>
                  <a:lnTo>
                    <a:pt x="3127" y="3867"/>
                  </a:lnTo>
                  <a:lnTo>
                    <a:pt x="3431" y="3640"/>
                  </a:lnTo>
                  <a:lnTo>
                    <a:pt x="3734" y="3412"/>
                  </a:lnTo>
                  <a:lnTo>
                    <a:pt x="4037" y="3204"/>
                  </a:lnTo>
                  <a:lnTo>
                    <a:pt x="4682" y="2825"/>
                  </a:lnTo>
                  <a:lnTo>
                    <a:pt x="5345" y="2484"/>
                  </a:lnTo>
                  <a:lnTo>
                    <a:pt x="6027" y="2161"/>
                  </a:lnTo>
                  <a:lnTo>
                    <a:pt x="6710" y="1877"/>
                  </a:lnTo>
                  <a:lnTo>
                    <a:pt x="7411" y="1631"/>
                  </a:lnTo>
                  <a:lnTo>
                    <a:pt x="8112" y="1384"/>
                  </a:lnTo>
                  <a:lnTo>
                    <a:pt x="8832" y="1176"/>
                  </a:lnTo>
                  <a:lnTo>
                    <a:pt x="9553" y="986"/>
                  </a:lnTo>
                  <a:lnTo>
                    <a:pt x="10273" y="797"/>
                  </a:lnTo>
                  <a:lnTo>
                    <a:pt x="10879" y="645"/>
                  </a:lnTo>
                  <a:lnTo>
                    <a:pt x="11505" y="493"/>
                  </a:lnTo>
                  <a:lnTo>
                    <a:pt x="11827" y="418"/>
                  </a:lnTo>
                  <a:lnTo>
                    <a:pt x="12149" y="361"/>
                  </a:lnTo>
                  <a:lnTo>
                    <a:pt x="12471" y="323"/>
                  </a:lnTo>
                  <a:lnTo>
                    <a:pt x="13059" y="323"/>
                  </a:lnTo>
                  <a:lnTo>
                    <a:pt x="13324" y="361"/>
                  </a:lnTo>
                  <a:lnTo>
                    <a:pt x="13571" y="418"/>
                  </a:lnTo>
                  <a:lnTo>
                    <a:pt x="13836" y="512"/>
                  </a:lnTo>
                  <a:lnTo>
                    <a:pt x="13893" y="531"/>
                  </a:lnTo>
                  <a:lnTo>
                    <a:pt x="13950" y="512"/>
                  </a:lnTo>
                  <a:lnTo>
                    <a:pt x="14007" y="493"/>
                  </a:lnTo>
                  <a:lnTo>
                    <a:pt x="14045" y="456"/>
                  </a:lnTo>
                  <a:lnTo>
                    <a:pt x="14064" y="399"/>
                  </a:lnTo>
                  <a:lnTo>
                    <a:pt x="14082" y="361"/>
                  </a:lnTo>
                  <a:lnTo>
                    <a:pt x="14082" y="304"/>
                  </a:lnTo>
                  <a:lnTo>
                    <a:pt x="14045" y="266"/>
                  </a:lnTo>
                  <a:lnTo>
                    <a:pt x="13988" y="228"/>
                  </a:lnTo>
                  <a:lnTo>
                    <a:pt x="13703" y="133"/>
                  </a:lnTo>
                  <a:lnTo>
                    <a:pt x="13419" y="58"/>
                  </a:lnTo>
                  <a:lnTo>
                    <a:pt x="13135" y="20"/>
                  </a:lnTo>
                  <a:lnTo>
                    <a:pt x="1285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1"/>
            <p:cNvSpPr/>
            <p:nvPr/>
          </p:nvSpPr>
          <p:spPr>
            <a:xfrm>
              <a:off x="-3467566" y="4511526"/>
              <a:ext cx="635425" cy="284325"/>
            </a:xfrm>
            <a:custGeom>
              <a:avLst/>
              <a:gdLst/>
              <a:ahLst/>
              <a:cxnLst/>
              <a:rect l="l" t="t" r="r" b="b"/>
              <a:pathLst>
                <a:path w="25417" h="11373" fill="none" extrusionOk="0">
                  <a:moveTo>
                    <a:pt x="12851" y="1"/>
                  </a:moveTo>
                  <a:lnTo>
                    <a:pt x="12851" y="1"/>
                  </a:lnTo>
                  <a:lnTo>
                    <a:pt x="12490" y="20"/>
                  </a:lnTo>
                  <a:lnTo>
                    <a:pt x="12111" y="76"/>
                  </a:lnTo>
                  <a:lnTo>
                    <a:pt x="11732" y="133"/>
                  </a:lnTo>
                  <a:lnTo>
                    <a:pt x="11353" y="228"/>
                  </a:lnTo>
                  <a:lnTo>
                    <a:pt x="11353" y="228"/>
                  </a:lnTo>
                  <a:lnTo>
                    <a:pt x="10406" y="437"/>
                  </a:lnTo>
                  <a:lnTo>
                    <a:pt x="9458" y="664"/>
                  </a:lnTo>
                  <a:lnTo>
                    <a:pt x="8529" y="929"/>
                  </a:lnTo>
                  <a:lnTo>
                    <a:pt x="7600" y="1214"/>
                  </a:lnTo>
                  <a:lnTo>
                    <a:pt x="7600" y="1214"/>
                  </a:lnTo>
                  <a:lnTo>
                    <a:pt x="6842" y="1479"/>
                  </a:lnTo>
                  <a:lnTo>
                    <a:pt x="6084" y="1782"/>
                  </a:lnTo>
                  <a:lnTo>
                    <a:pt x="5364" y="2105"/>
                  </a:lnTo>
                  <a:lnTo>
                    <a:pt x="4644" y="2484"/>
                  </a:lnTo>
                  <a:lnTo>
                    <a:pt x="4303" y="2673"/>
                  </a:lnTo>
                  <a:lnTo>
                    <a:pt x="3961" y="2882"/>
                  </a:lnTo>
                  <a:lnTo>
                    <a:pt x="3620" y="3109"/>
                  </a:lnTo>
                  <a:lnTo>
                    <a:pt x="3298" y="3336"/>
                  </a:lnTo>
                  <a:lnTo>
                    <a:pt x="2976" y="3583"/>
                  </a:lnTo>
                  <a:lnTo>
                    <a:pt x="2654" y="3829"/>
                  </a:lnTo>
                  <a:lnTo>
                    <a:pt x="2350" y="4095"/>
                  </a:lnTo>
                  <a:lnTo>
                    <a:pt x="2047" y="4360"/>
                  </a:lnTo>
                  <a:lnTo>
                    <a:pt x="2047" y="4360"/>
                  </a:lnTo>
                  <a:lnTo>
                    <a:pt x="1839" y="4568"/>
                  </a:lnTo>
                  <a:lnTo>
                    <a:pt x="1630" y="4796"/>
                  </a:lnTo>
                  <a:lnTo>
                    <a:pt x="1403" y="5042"/>
                  </a:lnTo>
                  <a:lnTo>
                    <a:pt x="1194" y="5308"/>
                  </a:lnTo>
                  <a:lnTo>
                    <a:pt x="986" y="5592"/>
                  </a:lnTo>
                  <a:lnTo>
                    <a:pt x="777" y="5895"/>
                  </a:lnTo>
                  <a:lnTo>
                    <a:pt x="588" y="6198"/>
                  </a:lnTo>
                  <a:lnTo>
                    <a:pt x="417" y="6521"/>
                  </a:lnTo>
                  <a:lnTo>
                    <a:pt x="284" y="6843"/>
                  </a:lnTo>
                  <a:lnTo>
                    <a:pt x="152" y="7165"/>
                  </a:lnTo>
                  <a:lnTo>
                    <a:pt x="57" y="7487"/>
                  </a:lnTo>
                  <a:lnTo>
                    <a:pt x="19" y="7828"/>
                  </a:lnTo>
                  <a:lnTo>
                    <a:pt x="0" y="8151"/>
                  </a:lnTo>
                  <a:lnTo>
                    <a:pt x="0" y="8302"/>
                  </a:lnTo>
                  <a:lnTo>
                    <a:pt x="19" y="8473"/>
                  </a:lnTo>
                  <a:lnTo>
                    <a:pt x="57" y="8625"/>
                  </a:lnTo>
                  <a:lnTo>
                    <a:pt x="95" y="8795"/>
                  </a:lnTo>
                  <a:lnTo>
                    <a:pt x="152" y="8947"/>
                  </a:lnTo>
                  <a:lnTo>
                    <a:pt x="228" y="9098"/>
                  </a:lnTo>
                  <a:lnTo>
                    <a:pt x="228" y="9098"/>
                  </a:lnTo>
                  <a:lnTo>
                    <a:pt x="322" y="9231"/>
                  </a:lnTo>
                  <a:lnTo>
                    <a:pt x="417" y="9364"/>
                  </a:lnTo>
                  <a:lnTo>
                    <a:pt x="512" y="9496"/>
                  </a:lnTo>
                  <a:lnTo>
                    <a:pt x="626" y="9610"/>
                  </a:lnTo>
                  <a:lnTo>
                    <a:pt x="891" y="9819"/>
                  </a:lnTo>
                  <a:lnTo>
                    <a:pt x="1175" y="9989"/>
                  </a:lnTo>
                  <a:lnTo>
                    <a:pt x="1478" y="10141"/>
                  </a:lnTo>
                  <a:lnTo>
                    <a:pt x="1801" y="10292"/>
                  </a:lnTo>
                  <a:lnTo>
                    <a:pt x="2388" y="10558"/>
                  </a:lnTo>
                  <a:lnTo>
                    <a:pt x="2388" y="10558"/>
                  </a:lnTo>
                  <a:lnTo>
                    <a:pt x="2786" y="10728"/>
                  </a:lnTo>
                  <a:lnTo>
                    <a:pt x="3165" y="10861"/>
                  </a:lnTo>
                  <a:lnTo>
                    <a:pt x="3544" y="10975"/>
                  </a:lnTo>
                  <a:lnTo>
                    <a:pt x="3942" y="11070"/>
                  </a:lnTo>
                  <a:lnTo>
                    <a:pt x="4340" y="11145"/>
                  </a:lnTo>
                  <a:lnTo>
                    <a:pt x="4738" y="11183"/>
                  </a:lnTo>
                  <a:lnTo>
                    <a:pt x="5136" y="11221"/>
                  </a:lnTo>
                  <a:lnTo>
                    <a:pt x="5553" y="11240"/>
                  </a:lnTo>
                  <a:lnTo>
                    <a:pt x="5553" y="11240"/>
                  </a:lnTo>
                  <a:lnTo>
                    <a:pt x="8036" y="11335"/>
                  </a:lnTo>
                  <a:lnTo>
                    <a:pt x="9287" y="11373"/>
                  </a:lnTo>
                  <a:lnTo>
                    <a:pt x="10538" y="11373"/>
                  </a:lnTo>
                  <a:lnTo>
                    <a:pt x="10538" y="11373"/>
                  </a:lnTo>
                  <a:lnTo>
                    <a:pt x="11277" y="11373"/>
                  </a:lnTo>
                  <a:lnTo>
                    <a:pt x="12017" y="11354"/>
                  </a:lnTo>
                  <a:lnTo>
                    <a:pt x="12756" y="11316"/>
                  </a:lnTo>
                  <a:lnTo>
                    <a:pt x="13476" y="11259"/>
                  </a:lnTo>
                  <a:lnTo>
                    <a:pt x="13476" y="11259"/>
                  </a:lnTo>
                  <a:lnTo>
                    <a:pt x="13893" y="11202"/>
                  </a:lnTo>
                  <a:lnTo>
                    <a:pt x="14291" y="11126"/>
                  </a:lnTo>
                  <a:lnTo>
                    <a:pt x="14708" y="11051"/>
                  </a:lnTo>
                  <a:lnTo>
                    <a:pt x="15125" y="10956"/>
                  </a:lnTo>
                  <a:lnTo>
                    <a:pt x="15921" y="10747"/>
                  </a:lnTo>
                  <a:lnTo>
                    <a:pt x="16736" y="10539"/>
                  </a:lnTo>
                  <a:lnTo>
                    <a:pt x="16736" y="10539"/>
                  </a:lnTo>
                  <a:lnTo>
                    <a:pt x="17608" y="10292"/>
                  </a:lnTo>
                  <a:lnTo>
                    <a:pt x="18461" y="10027"/>
                  </a:lnTo>
                  <a:lnTo>
                    <a:pt x="18878" y="9875"/>
                  </a:lnTo>
                  <a:lnTo>
                    <a:pt x="19295" y="9705"/>
                  </a:lnTo>
                  <a:lnTo>
                    <a:pt x="19693" y="9534"/>
                  </a:lnTo>
                  <a:lnTo>
                    <a:pt x="20110" y="9345"/>
                  </a:lnTo>
                  <a:lnTo>
                    <a:pt x="20110" y="9345"/>
                  </a:lnTo>
                  <a:lnTo>
                    <a:pt x="20451" y="9174"/>
                  </a:lnTo>
                  <a:lnTo>
                    <a:pt x="20792" y="9004"/>
                  </a:lnTo>
                  <a:lnTo>
                    <a:pt x="21133" y="8814"/>
                  </a:lnTo>
                  <a:lnTo>
                    <a:pt x="21474" y="8606"/>
                  </a:lnTo>
                  <a:lnTo>
                    <a:pt x="21797" y="8397"/>
                  </a:lnTo>
                  <a:lnTo>
                    <a:pt x="22119" y="8170"/>
                  </a:lnTo>
                  <a:lnTo>
                    <a:pt x="22441" y="7923"/>
                  </a:lnTo>
                  <a:lnTo>
                    <a:pt x="22744" y="7677"/>
                  </a:lnTo>
                  <a:lnTo>
                    <a:pt x="23047" y="7430"/>
                  </a:lnTo>
                  <a:lnTo>
                    <a:pt x="23332" y="7165"/>
                  </a:lnTo>
                  <a:lnTo>
                    <a:pt x="23616" y="6881"/>
                  </a:lnTo>
                  <a:lnTo>
                    <a:pt x="23900" y="6597"/>
                  </a:lnTo>
                  <a:lnTo>
                    <a:pt x="24147" y="6312"/>
                  </a:lnTo>
                  <a:lnTo>
                    <a:pt x="24393" y="6009"/>
                  </a:lnTo>
                  <a:lnTo>
                    <a:pt x="24640" y="5706"/>
                  </a:lnTo>
                  <a:lnTo>
                    <a:pt x="24848" y="5402"/>
                  </a:lnTo>
                  <a:lnTo>
                    <a:pt x="24848" y="5402"/>
                  </a:lnTo>
                  <a:lnTo>
                    <a:pt x="25019" y="5118"/>
                  </a:lnTo>
                  <a:lnTo>
                    <a:pt x="25170" y="4834"/>
                  </a:lnTo>
                  <a:lnTo>
                    <a:pt x="25284" y="4531"/>
                  </a:lnTo>
                  <a:lnTo>
                    <a:pt x="25360" y="4227"/>
                  </a:lnTo>
                  <a:lnTo>
                    <a:pt x="25398" y="3924"/>
                  </a:lnTo>
                  <a:lnTo>
                    <a:pt x="25417" y="3602"/>
                  </a:lnTo>
                  <a:lnTo>
                    <a:pt x="25379" y="3299"/>
                  </a:lnTo>
                  <a:lnTo>
                    <a:pt x="25341" y="3147"/>
                  </a:lnTo>
                  <a:lnTo>
                    <a:pt x="25303" y="2995"/>
                  </a:lnTo>
                  <a:lnTo>
                    <a:pt x="25303" y="2995"/>
                  </a:lnTo>
                  <a:lnTo>
                    <a:pt x="25246" y="2844"/>
                  </a:lnTo>
                  <a:lnTo>
                    <a:pt x="25170" y="2692"/>
                  </a:lnTo>
                  <a:lnTo>
                    <a:pt x="25075" y="2559"/>
                  </a:lnTo>
                  <a:lnTo>
                    <a:pt x="24981" y="2427"/>
                  </a:lnTo>
                  <a:lnTo>
                    <a:pt x="24772" y="2180"/>
                  </a:lnTo>
                  <a:lnTo>
                    <a:pt x="24526" y="1953"/>
                  </a:lnTo>
                  <a:lnTo>
                    <a:pt x="24242" y="1725"/>
                  </a:lnTo>
                  <a:lnTo>
                    <a:pt x="23976" y="1536"/>
                  </a:lnTo>
                  <a:lnTo>
                    <a:pt x="23692" y="1365"/>
                  </a:lnTo>
                  <a:lnTo>
                    <a:pt x="23427" y="1214"/>
                  </a:lnTo>
                  <a:lnTo>
                    <a:pt x="23427" y="1214"/>
                  </a:lnTo>
                  <a:lnTo>
                    <a:pt x="23142" y="1062"/>
                  </a:lnTo>
                  <a:lnTo>
                    <a:pt x="22858" y="929"/>
                  </a:lnTo>
                  <a:lnTo>
                    <a:pt x="22574" y="816"/>
                  </a:lnTo>
                  <a:lnTo>
                    <a:pt x="22270" y="721"/>
                  </a:lnTo>
                  <a:lnTo>
                    <a:pt x="21967" y="645"/>
                  </a:lnTo>
                  <a:lnTo>
                    <a:pt x="21664" y="588"/>
                  </a:lnTo>
                  <a:lnTo>
                    <a:pt x="21342" y="531"/>
                  </a:lnTo>
                  <a:lnTo>
                    <a:pt x="21038" y="493"/>
                  </a:lnTo>
                  <a:lnTo>
                    <a:pt x="21038" y="493"/>
                  </a:lnTo>
                  <a:lnTo>
                    <a:pt x="21019" y="493"/>
                  </a:lnTo>
                  <a:lnTo>
                    <a:pt x="21019" y="493"/>
                  </a:lnTo>
                  <a:lnTo>
                    <a:pt x="20944" y="512"/>
                  </a:lnTo>
                  <a:lnTo>
                    <a:pt x="20906" y="550"/>
                  </a:lnTo>
                  <a:lnTo>
                    <a:pt x="20887" y="588"/>
                  </a:lnTo>
                  <a:lnTo>
                    <a:pt x="20868" y="664"/>
                  </a:lnTo>
                  <a:lnTo>
                    <a:pt x="20887" y="721"/>
                  </a:lnTo>
                  <a:lnTo>
                    <a:pt x="20925" y="759"/>
                  </a:lnTo>
                  <a:lnTo>
                    <a:pt x="20963" y="816"/>
                  </a:lnTo>
                  <a:lnTo>
                    <a:pt x="21038" y="835"/>
                  </a:lnTo>
                  <a:lnTo>
                    <a:pt x="21038" y="835"/>
                  </a:lnTo>
                  <a:lnTo>
                    <a:pt x="21399" y="873"/>
                  </a:lnTo>
                  <a:lnTo>
                    <a:pt x="21740" y="948"/>
                  </a:lnTo>
                  <a:lnTo>
                    <a:pt x="22100" y="1024"/>
                  </a:lnTo>
                  <a:lnTo>
                    <a:pt x="22441" y="1138"/>
                  </a:lnTo>
                  <a:lnTo>
                    <a:pt x="22763" y="1271"/>
                  </a:lnTo>
                  <a:lnTo>
                    <a:pt x="23085" y="1422"/>
                  </a:lnTo>
                  <a:lnTo>
                    <a:pt x="23408" y="1574"/>
                  </a:lnTo>
                  <a:lnTo>
                    <a:pt x="23730" y="1763"/>
                  </a:lnTo>
                  <a:lnTo>
                    <a:pt x="23730" y="1763"/>
                  </a:lnTo>
                  <a:lnTo>
                    <a:pt x="24052" y="2010"/>
                  </a:lnTo>
                  <a:lnTo>
                    <a:pt x="24374" y="2275"/>
                  </a:lnTo>
                  <a:lnTo>
                    <a:pt x="24640" y="2578"/>
                  </a:lnTo>
                  <a:lnTo>
                    <a:pt x="24772" y="2749"/>
                  </a:lnTo>
                  <a:lnTo>
                    <a:pt x="24886" y="2901"/>
                  </a:lnTo>
                  <a:lnTo>
                    <a:pt x="24886" y="2901"/>
                  </a:lnTo>
                  <a:lnTo>
                    <a:pt x="24962" y="3033"/>
                  </a:lnTo>
                  <a:lnTo>
                    <a:pt x="25019" y="3166"/>
                  </a:lnTo>
                  <a:lnTo>
                    <a:pt x="25057" y="3299"/>
                  </a:lnTo>
                  <a:lnTo>
                    <a:pt x="25094" y="3431"/>
                  </a:lnTo>
                  <a:lnTo>
                    <a:pt x="25094" y="3564"/>
                  </a:lnTo>
                  <a:lnTo>
                    <a:pt x="25094" y="3697"/>
                  </a:lnTo>
                  <a:lnTo>
                    <a:pt x="25075" y="3962"/>
                  </a:lnTo>
                  <a:lnTo>
                    <a:pt x="25019" y="4246"/>
                  </a:lnTo>
                  <a:lnTo>
                    <a:pt x="24924" y="4512"/>
                  </a:lnTo>
                  <a:lnTo>
                    <a:pt x="24810" y="4758"/>
                  </a:lnTo>
                  <a:lnTo>
                    <a:pt x="24696" y="5004"/>
                  </a:lnTo>
                  <a:lnTo>
                    <a:pt x="24696" y="5004"/>
                  </a:lnTo>
                  <a:lnTo>
                    <a:pt x="24526" y="5308"/>
                  </a:lnTo>
                  <a:lnTo>
                    <a:pt x="24336" y="5611"/>
                  </a:lnTo>
                  <a:lnTo>
                    <a:pt x="24128" y="5895"/>
                  </a:lnTo>
                  <a:lnTo>
                    <a:pt x="23900" y="6180"/>
                  </a:lnTo>
                  <a:lnTo>
                    <a:pt x="23654" y="6445"/>
                  </a:lnTo>
                  <a:lnTo>
                    <a:pt x="23389" y="6710"/>
                  </a:lnTo>
                  <a:lnTo>
                    <a:pt x="23123" y="6957"/>
                  </a:lnTo>
                  <a:lnTo>
                    <a:pt x="22839" y="7203"/>
                  </a:lnTo>
                  <a:lnTo>
                    <a:pt x="22536" y="7430"/>
                  </a:lnTo>
                  <a:lnTo>
                    <a:pt x="22251" y="7658"/>
                  </a:lnTo>
                  <a:lnTo>
                    <a:pt x="21645" y="8094"/>
                  </a:lnTo>
                  <a:lnTo>
                    <a:pt x="21019" y="8473"/>
                  </a:lnTo>
                  <a:lnTo>
                    <a:pt x="20432" y="8814"/>
                  </a:lnTo>
                  <a:lnTo>
                    <a:pt x="20432" y="8814"/>
                  </a:lnTo>
                  <a:lnTo>
                    <a:pt x="20091" y="9004"/>
                  </a:lnTo>
                  <a:lnTo>
                    <a:pt x="19750" y="9174"/>
                  </a:lnTo>
                  <a:lnTo>
                    <a:pt x="19048" y="9477"/>
                  </a:lnTo>
                  <a:lnTo>
                    <a:pt x="18328" y="9743"/>
                  </a:lnTo>
                  <a:lnTo>
                    <a:pt x="17589" y="9970"/>
                  </a:lnTo>
                  <a:lnTo>
                    <a:pt x="16850" y="10198"/>
                  </a:lnTo>
                  <a:lnTo>
                    <a:pt x="16092" y="10387"/>
                  </a:lnTo>
                  <a:lnTo>
                    <a:pt x="14594" y="10728"/>
                  </a:lnTo>
                  <a:lnTo>
                    <a:pt x="14594" y="10728"/>
                  </a:lnTo>
                  <a:lnTo>
                    <a:pt x="14196" y="10804"/>
                  </a:lnTo>
                  <a:lnTo>
                    <a:pt x="13798" y="10880"/>
                  </a:lnTo>
                  <a:lnTo>
                    <a:pt x="13400" y="10918"/>
                  </a:lnTo>
                  <a:lnTo>
                    <a:pt x="12983" y="10975"/>
                  </a:lnTo>
                  <a:lnTo>
                    <a:pt x="12168" y="11013"/>
                  </a:lnTo>
                  <a:lnTo>
                    <a:pt x="11334" y="11032"/>
                  </a:lnTo>
                  <a:lnTo>
                    <a:pt x="11334" y="11032"/>
                  </a:lnTo>
                  <a:lnTo>
                    <a:pt x="10519" y="11013"/>
                  </a:lnTo>
                  <a:lnTo>
                    <a:pt x="9704" y="10994"/>
                  </a:lnTo>
                  <a:lnTo>
                    <a:pt x="8074" y="10956"/>
                  </a:lnTo>
                  <a:lnTo>
                    <a:pt x="8074" y="10956"/>
                  </a:lnTo>
                  <a:lnTo>
                    <a:pt x="6520" y="10937"/>
                  </a:lnTo>
                  <a:lnTo>
                    <a:pt x="5743" y="10918"/>
                  </a:lnTo>
                  <a:lnTo>
                    <a:pt x="4985" y="10899"/>
                  </a:lnTo>
                  <a:lnTo>
                    <a:pt x="4985" y="10899"/>
                  </a:lnTo>
                  <a:lnTo>
                    <a:pt x="4549" y="10861"/>
                  </a:lnTo>
                  <a:lnTo>
                    <a:pt x="4132" y="10785"/>
                  </a:lnTo>
                  <a:lnTo>
                    <a:pt x="3734" y="10690"/>
                  </a:lnTo>
                  <a:lnTo>
                    <a:pt x="3336" y="10577"/>
                  </a:lnTo>
                  <a:lnTo>
                    <a:pt x="2938" y="10425"/>
                  </a:lnTo>
                  <a:lnTo>
                    <a:pt x="2540" y="10255"/>
                  </a:lnTo>
                  <a:lnTo>
                    <a:pt x="2161" y="10084"/>
                  </a:lnTo>
                  <a:lnTo>
                    <a:pt x="1782" y="9894"/>
                  </a:lnTo>
                  <a:lnTo>
                    <a:pt x="1782" y="9894"/>
                  </a:lnTo>
                  <a:lnTo>
                    <a:pt x="1384" y="9686"/>
                  </a:lnTo>
                  <a:lnTo>
                    <a:pt x="1175" y="9572"/>
                  </a:lnTo>
                  <a:lnTo>
                    <a:pt x="1005" y="9458"/>
                  </a:lnTo>
                  <a:lnTo>
                    <a:pt x="834" y="9326"/>
                  </a:lnTo>
                  <a:lnTo>
                    <a:pt x="682" y="9155"/>
                  </a:lnTo>
                  <a:lnTo>
                    <a:pt x="550" y="8985"/>
                  </a:lnTo>
                  <a:lnTo>
                    <a:pt x="455" y="8757"/>
                  </a:lnTo>
                  <a:lnTo>
                    <a:pt x="455" y="8757"/>
                  </a:lnTo>
                  <a:lnTo>
                    <a:pt x="417" y="8568"/>
                  </a:lnTo>
                  <a:lnTo>
                    <a:pt x="379" y="8359"/>
                  </a:lnTo>
                  <a:lnTo>
                    <a:pt x="379" y="8151"/>
                  </a:lnTo>
                  <a:lnTo>
                    <a:pt x="398" y="7942"/>
                  </a:lnTo>
                  <a:lnTo>
                    <a:pt x="417" y="7734"/>
                  </a:lnTo>
                  <a:lnTo>
                    <a:pt x="455" y="7525"/>
                  </a:lnTo>
                  <a:lnTo>
                    <a:pt x="550" y="7146"/>
                  </a:lnTo>
                  <a:lnTo>
                    <a:pt x="550" y="7146"/>
                  </a:lnTo>
                  <a:lnTo>
                    <a:pt x="682" y="6767"/>
                  </a:lnTo>
                  <a:lnTo>
                    <a:pt x="853" y="6426"/>
                  </a:lnTo>
                  <a:lnTo>
                    <a:pt x="1043" y="6085"/>
                  </a:lnTo>
                  <a:lnTo>
                    <a:pt x="1251" y="5763"/>
                  </a:lnTo>
                  <a:lnTo>
                    <a:pt x="1497" y="5459"/>
                  </a:lnTo>
                  <a:lnTo>
                    <a:pt x="1763" y="5156"/>
                  </a:lnTo>
                  <a:lnTo>
                    <a:pt x="2009" y="4872"/>
                  </a:lnTo>
                  <a:lnTo>
                    <a:pt x="2293" y="4606"/>
                  </a:lnTo>
                  <a:lnTo>
                    <a:pt x="2293" y="4606"/>
                  </a:lnTo>
                  <a:lnTo>
                    <a:pt x="2559" y="4341"/>
                  </a:lnTo>
                  <a:lnTo>
                    <a:pt x="2843" y="4095"/>
                  </a:lnTo>
                  <a:lnTo>
                    <a:pt x="3127" y="3867"/>
                  </a:lnTo>
                  <a:lnTo>
                    <a:pt x="3431" y="3640"/>
                  </a:lnTo>
                  <a:lnTo>
                    <a:pt x="3734" y="3412"/>
                  </a:lnTo>
                  <a:lnTo>
                    <a:pt x="4037" y="3204"/>
                  </a:lnTo>
                  <a:lnTo>
                    <a:pt x="4682" y="2825"/>
                  </a:lnTo>
                  <a:lnTo>
                    <a:pt x="5345" y="2484"/>
                  </a:lnTo>
                  <a:lnTo>
                    <a:pt x="6027" y="2161"/>
                  </a:lnTo>
                  <a:lnTo>
                    <a:pt x="6710" y="1877"/>
                  </a:lnTo>
                  <a:lnTo>
                    <a:pt x="7411" y="1631"/>
                  </a:lnTo>
                  <a:lnTo>
                    <a:pt x="7411" y="1631"/>
                  </a:lnTo>
                  <a:lnTo>
                    <a:pt x="8112" y="1384"/>
                  </a:lnTo>
                  <a:lnTo>
                    <a:pt x="8832" y="1176"/>
                  </a:lnTo>
                  <a:lnTo>
                    <a:pt x="9553" y="986"/>
                  </a:lnTo>
                  <a:lnTo>
                    <a:pt x="10273" y="797"/>
                  </a:lnTo>
                  <a:lnTo>
                    <a:pt x="10273" y="797"/>
                  </a:lnTo>
                  <a:lnTo>
                    <a:pt x="10879" y="645"/>
                  </a:lnTo>
                  <a:lnTo>
                    <a:pt x="11505" y="493"/>
                  </a:lnTo>
                  <a:lnTo>
                    <a:pt x="11827" y="418"/>
                  </a:lnTo>
                  <a:lnTo>
                    <a:pt x="12149" y="361"/>
                  </a:lnTo>
                  <a:lnTo>
                    <a:pt x="12471" y="323"/>
                  </a:lnTo>
                  <a:lnTo>
                    <a:pt x="12775" y="323"/>
                  </a:lnTo>
                  <a:lnTo>
                    <a:pt x="12775" y="323"/>
                  </a:lnTo>
                  <a:lnTo>
                    <a:pt x="13059" y="323"/>
                  </a:lnTo>
                  <a:lnTo>
                    <a:pt x="13324" y="361"/>
                  </a:lnTo>
                  <a:lnTo>
                    <a:pt x="13571" y="418"/>
                  </a:lnTo>
                  <a:lnTo>
                    <a:pt x="13836" y="512"/>
                  </a:lnTo>
                  <a:lnTo>
                    <a:pt x="13836" y="512"/>
                  </a:lnTo>
                  <a:lnTo>
                    <a:pt x="13893" y="531"/>
                  </a:lnTo>
                  <a:lnTo>
                    <a:pt x="13893" y="531"/>
                  </a:lnTo>
                  <a:lnTo>
                    <a:pt x="13950" y="512"/>
                  </a:lnTo>
                  <a:lnTo>
                    <a:pt x="14007" y="493"/>
                  </a:lnTo>
                  <a:lnTo>
                    <a:pt x="14045" y="456"/>
                  </a:lnTo>
                  <a:lnTo>
                    <a:pt x="14064" y="399"/>
                  </a:lnTo>
                  <a:lnTo>
                    <a:pt x="14082" y="361"/>
                  </a:lnTo>
                  <a:lnTo>
                    <a:pt x="14082" y="304"/>
                  </a:lnTo>
                  <a:lnTo>
                    <a:pt x="14045" y="266"/>
                  </a:lnTo>
                  <a:lnTo>
                    <a:pt x="13988" y="228"/>
                  </a:lnTo>
                  <a:lnTo>
                    <a:pt x="13988" y="228"/>
                  </a:lnTo>
                  <a:lnTo>
                    <a:pt x="13703" y="133"/>
                  </a:lnTo>
                  <a:lnTo>
                    <a:pt x="13419" y="58"/>
                  </a:lnTo>
                  <a:lnTo>
                    <a:pt x="13135" y="20"/>
                  </a:lnTo>
                  <a:lnTo>
                    <a:pt x="1285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1"/>
            <p:cNvSpPr/>
            <p:nvPr/>
          </p:nvSpPr>
          <p:spPr>
            <a:xfrm>
              <a:off x="-3404091" y="4476476"/>
              <a:ext cx="507050" cy="285750"/>
            </a:xfrm>
            <a:custGeom>
              <a:avLst/>
              <a:gdLst/>
              <a:ahLst/>
              <a:cxnLst/>
              <a:rect l="l" t="t" r="r" b="b"/>
              <a:pathLst>
                <a:path w="20282" h="11430" extrusionOk="0">
                  <a:moveTo>
                    <a:pt x="15524" y="1308"/>
                  </a:moveTo>
                  <a:lnTo>
                    <a:pt x="15618" y="1346"/>
                  </a:lnTo>
                  <a:lnTo>
                    <a:pt x="15808" y="1422"/>
                  </a:lnTo>
                  <a:lnTo>
                    <a:pt x="15979" y="1497"/>
                  </a:lnTo>
                  <a:lnTo>
                    <a:pt x="16073" y="1535"/>
                  </a:lnTo>
                  <a:lnTo>
                    <a:pt x="16206" y="1535"/>
                  </a:lnTo>
                  <a:lnTo>
                    <a:pt x="16396" y="1554"/>
                  </a:lnTo>
                  <a:lnTo>
                    <a:pt x="16604" y="1573"/>
                  </a:lnTo>
                  <a:lnTo>
                    <a:pt x="16794" y="1592"/>
                  </a:lnTo>
                  <a:lnTo>
                    <a:pt x="16964" y="1649"/>
                  </a:lnTo>
                  <a:lnTo>
                    <a:pt x="17154" y="1706"/>
                  </a:lnTo>
                  <a:lnTo>
                    <a:pt x="17343" y="1782"/>
                  </a:lnTo>
                  <a:lnTo>
                    <a:pt x="17514" y="1877"/>
                  </a:lnTo>
                  <a:lnTo>
                    <a:pt x="17684" y="1971"/>
                  </a:lnTo>
                  <a:lnTo>
                    <a:pt x="17609" y="2085"/>
                  </a:lnTo>
                  <a:lnTo>
                    <a:pt x="17305" y="2256"/>
                  </a:lnTo>
                  <a:lnTo>
                    <a:pt x="16964" y="2388"/>
                  </a:lnTo>
                  <a:lnTo>
                    <a:pt x="16623" y="2502"/>
                  </a:lnTo>
                  <a:lnTo>
                    <a:pt x="16263" y="2578"/>
                  </a:lnTo>
                  <a:lnTo>
                    <a:pt x="15884" y="2635"/>
                  </a:lnTo>
                  <a:lnTo>
                    <a:pt x="15524" y="2673"/>
                  </a:lnTo>
                  <a:lnTo>
                    <a:pt x="15164" y="2710"/>
                  </a:lnTo>
                  <a:lnTo>
                    <a:pt x="14822" y="2710"/>
                  </a:lnTo>
                  <a:lnTo>
                    <a:pt x="14709" y="2729"/>
                  </a:lnTo>
                  <a:lnTo>
                    <a:pt x="14424" y="2710"/>
                  </a:lnTo>
                  <a:lnTo>
                    <a:pt x="14140" y="2692"/>
                  </a:lnTo>
                  <a:lnTo>
                    <a:pt x="13856" y="2654"/>
                  </a:lnTo>
                  <a:lnTo>
                    <a:pt x="13590" y="2616"/>
                  </a:lnTo>
                  <a:lnTo>
                    <a:pt x="13306" y="2559"/>
                  </a:lnTo>
                  <a:lnTo>
                    <a:pt x="13041" y="2483"/>
                  </a:lnTo>
                  <a:lnTo>
                    <a:pt x="12510" y="2293"/>
                  </a:lnTo>
                  <a:lnTo>
                    <a:pt x="12567" y="2199"/>
                  </a:lnTo>
                  <a:lnTo>
                    <a:pt x="12624" y="2104"/>
                  </a:lnTo>
                  <a:lnTo>
                    <a:pt x="12700" y="2047"/>
                  </a:lnTo>
                  <a:lnTo>
                    <a:pt x="12775" y="1971"/>
                  </a:lnTo>
                  <a:lnTo>
                    <a:pt x="12870" y="1933"/>
                  </a:lnTo>
                  <a:lnTo>
                    <a:pt x="12965" y="1895"/>
                  </a:lnTo>
                  <a:lnTo>
                    <a:pt x="13155" y="1839"/>
                  </a:lnTo>
                  <a:lnTo>
                    <a:pt x="13363" y="1801"/>
                  </a:lnTo>
                  <a:lnTo>
                    <a:pt x="13590" y="1782"/>
                  </a:lnTo>
                  <a:lnTo>
                    <a:pt x="13799" y="1763"/>
                  </a:lnTo>
                  <a:lnTo>
                    <a:pt x="14007" y="1725"/>
                  </a:lnTo>
                  <a:lnTo>
                    <a:pt x="14178" y="1668"/>
                  </a:lnTo>
                  <a:lnTo>
                    <a:pt x="14349" y="1611"/>
                  </a:lnTo>
                  <a:lnTo>
                    <a:pt x="14690" y="1497"/>
                  </a:lnTo>
                  <a:lnTo>
                    <a:pt x="15050" y="1384"/>
                  </a:lnTo>
                  <a:lnTo>
                    <a:pt x="15220" y="1327"/>
                  </a:lnTo>
                  <a:lnTo>
                    <a:pt x="15391" y="1308"/>
                  </a:lnTo>
                  <a:close/>
                  <a:moveTo>
                    <a:pt x="17912" y="2331"/>
                  </a:moveTo>
                  <a:lnTo>
                    <a:pt x="17779" y="2881"/>
                  </a:lnTo>
                  <a:lnTo>
                    <a:pt x="17628" y="3412"/>
                  </a:lnTo>
                  <a:lnTo>
                    <a:pt x="17476" y="3942"/>
                  </a:lnTo>
                  <a:lnTo>
                    <a:pt x="17438" y="4227"/>
                  </a:lnTo>
                  <a:lnTo>
                    <a:pt x="17400" y="4511"/>
                  </a:lnTo>
                  <a:lnTo>
                    <a:pt x="17040" y="4625"/>
                  </a:lnTo>
                  <a:lnTo>
                    <a:pt x="16680" y="4776"/>
                  </a:lnTo>
                  <a:lnTo>
                    <a:pt x="15998" y="5080"/>
                  </a:lnTo>
                  <a:lnTo>
                    <a:pt x="14955" y="5572"/>
                  </a:lnTo>
                  <a:lnTo>
                    <a:pt x="14633" y="5288"/>
                  </a:lnTo>
                  <a:lnTo>
                    <a:pt x="14330" y="5061"/>
                  </a:lnTo>
                  <a:lnTo>
                    <a:pt x="14007" y="4814"/>
                  </a:lnTo>
                  <a:lnTo>
                    <a:pt x="13837" y="4720"/>
                  </a:lnTo>
                  <a:lnTo>
                    <a:pt x="13666" y="4625"/>
                  </a:lnTo>
                  <a:lnTo>
                    <a:pt x="13496" y="4549"/>
                  </a:lnTo>
                  <a:lnTo>
                    <a:pt x="13325" y="4473"/>
                  </a:lnTo>
                  <a:lnTo>
                    <a:pt x="13192" y="4454"/>
                  </a:lnTo>
                  <a:lnTo>
                    <a:pt x="13079" y="4473"/>
                  </a:lnTo>
                  <a:lnTo>
                    <a:pt x="12946" y="4492"/>
                  </a:lnTo>
                  <a:lnTo>
                    <a:pt x="12681" y="4587"/>
                  </a:lnTo>
                  <a:lnTo>
                    <a:pt x="12131" y="2938"/>
                  </a:lnTo>
                  <a:lnTo>
                    <a:pt x="12093" y="2748"/>
                  </a:lnTo>
                  <a:lnTo>
                    <a:pt x="12055" y="2521"/>
                  </a:lnTo>
                  <a:lnTo>
                    <a:pt x="12396" y="2635"/>
                  </a:lnTo>
                  <a:lnTo>
                    <a:pt x="12643" y="2710"/>
                  </a:lnTo>
                  <a:lnTo>
                    <a:pt x="12927" y="2805"/>
                  </a:lnTo>
                  <a:lnTo>
                    <a:pt x="13192" y="2862"/>
                  </a:lnTo>
                  <a:lnTo>
                    <a:pt x="13458" y="2919"/>
                  </a:lnTo>
                  <a:lnTo>
                    <a:pt x="13742" y="2976"/>
                  </a:lnTo>
                  <a:lnTo>
                    <a:pt x="14311" y="3033"/>
                  </a:lnTo>
                  <a:lnTo>
                    <a:pt x="14860" y="3052"/>
                  </a:lnTo>
                  <a:lnTo>
                    <a:pt x="15107" y="3052"/>
                  </a:lnTo>
                  <a:lnTo>
                    <a:pt x="15372" y="3033"/>
                  </a:lnTo>
                  <a:lnTo>
                    <a:pt x="15694" y="3014"/>
                  </a:lnTo>
                  <a:lnTo>
                    <a:pt x="16073" y="2957"/>
                  </a:lnTo>
                  <a:lnTo>
                    <a:pt x="16471" y="2881"/>
                  </a:lnTo>
                  <a:lnTo>
                    <a:pt x="16869" y="2805"/>
                  </a:lnTo>
                  <a:lnTo>
                    <a:pt x="17248" y="2673"/>
                  </a:lnTo>
                  <a:lnTo>
                    <a:pt x="17419" y="2597"/>
                  </a:lnTo>
                  <a:lnTo>
                    <a:pt x="17609" y="2521"/>
                  </a:lnTo>
                  <a:lnTo>
                    <a:pt x="17760" y="2426"/>
                  </a:lnTo>
                  <a:lnTo>
                    <a:pt x="17912" y="2331"/>
                  </a:lnTo>
                  <a:close/>
                  <a:moveTo>
                    <a:pt x="19314" y="5137"/>
                  </a:moveTo>
                  <a:lnTo>
                    <a:pt x="19333" y="5250"/>
                  </a:lnTo>
                  <a:lnTo>
                    <a:pt x="19333" y="5383"/>
                  </a:lnTo>
                  <a:lnTo>
                    <a:pt x="19314" y="5516"/>
                  </a:lnTo>
                  <a:lnTo>
                    <a:pt x="19276" y="5648"/>
                  </a:lnTo>
                  <a:lnTo>
                    <a:pt x="19258" y="5705"/>
                  </a:lnTo>
                  <a:lnTo>
                    <a:pt x="19276" y="5743"/>
                  </a:lnTo>
                  <a:lnTo>
                    <a:pt x="19295" y="5781"/>
                  </a:lnTo>
                  <a:lnTo>
                    <a:pt x="19333" y="5819"/>
                  </a:lnTo>
                  <a:lnTo>
                    <a:pt x="19030" y="5819"/>
                  </a:lnTo>
                  <a:lnTo>
                    <a:pt x="18120" y="5838"/>
                  </a:lnTo>
                  <a:lnTo>
                    <a:pt x="17665" y="5857"/>
                  </a:lnTo>
                  <a:lnTo>
                    <a:pt x="17192" y="5895"/>
                  </a:lnTo>
                  <a:lnTo>
                    <a:pt x="17192" y="5895"/>
                  </a:lnTo>
                  <a:lnTo>
                    <a:pt x="17722" y="5686"/>
                  </a:lnTo>
                  <a:lnTo>
                    <a:pt x="18253" y="5497"/>
                  </a:lnTo>
                  <a:lnTo>
                    <a:pt x="18784" y="5307"/>
                  </a:lnTo>
                  <a:lnTo>
                    <a:pt x="19314" y="5137"/>
                  </a:lnTo>
                  <a:close/>
                  <a:moveTo>
                    <a:pt x="18878" y="4625"/>
                  </a:moveTo>
                  <a:lnTo>
                    <a:pt x="19030" y="4663"/>
                  </a:lnTo>
                  <a:lnTo>
                    <a:pt x="19144" y="4720"/>
                  </a:lnTo>
                  <a:lnTo>
                    <a:pt x="19239" y="4795"/>
                  </a:lnTo>
                  <a:lnTo>
                    <a:pt x="18310" y="5118"/>
                  </a:lnTo>
                  <a:lnTo>
                    <a:pt x="17400" y="5459"/>
                  </a:lnTo>
                  <a:lnTo>
                    <a:pt x="16490" y="5819"/>
                  </a:lnTo>
                  <a:lnTo>
                    <a:pt x="15618" y="6236"/>
                  </a:lnTo>
                  <a:lnTo>
                    <a:pt x="15429" y="6027"/>
                  </a:lnTo>
                  <a:lnTo>
                    <a:pt x="15220" y="5800"/>
                  </a:lnTo>
                  <a:lnTo>
                    <a:pt x="15637" y="5610"/>
                  </a:lnTo>
                  <a:lnTo>
                    <a:pt x="16206" y="5364"/>
                  </a:lnTo>
                  <a:lnTo>
                    <a:pt x="16850" y="5099"/>
                  </a:lnTo>
                  <a:lnTo>
                    <a:pt x="17192" y="4966"/>
                  </a:lnTo>
                  <a:lnTo>
                    <a:pt x="17533" y="4852"/>
                  </a:lnTo>
                  <a:lnTo>
                    <a:pt x="17609" y="4852"/>
                  </a:lnTo>
                  <a:lnTo>
                    <a:pt x="17646" y="4814"/>
                  </a:lnTo>
                  <a:lnTo>
                    <a:pt x="17950" y="4738"/>
                  </a:lnTo>
                  <a:lnTo>
                    <a:pt x="18215" y="4682"/>
                  </a:lnTo>
                  <a:lnTo>
                    <a:pt x="18480" y="4625"/>
                  </a:lnTo>
                  <a:close/>
                  <a:moveTo>
                    <a:pt x="10368" y="3923"/>
                  </a:moveTo>
                  <a:lnTo>
                    <a:pt x="10539" y="3980"/>
                  </a:lnTo>
                  <a:lnTo>
                    <a:pt x="10691" y="4056"/>
                  </a:lnTo>
                  <a:lnTo>
                    <a:pt x="10804" y="4132"/>
                  </a:lnTo>
                  <a:lnTo>
                    <a:pt x="10880" y="4208"/>
                  </a:lnTo>
                  <a:lnTo>
                    <a:pt x="10918" y="4284"/>
                  </a:lnTo>
                  <a:lnTo>
                    <a:pt x="10918" y="4340"/>
                  </a:lnTo>
                  <a:lnTo>
                    <a:pt x="10899" y="4397"/>
                  </a:lnTo>
                  <a:lnTo>
                    <a:pt x="10842" y="4454"/>
                  </a:lnTo>
                  <a:lnTo>
                    <a:pt x="10766" y="4511"/>
                  </a:lnTo>
                  <a:lnTo>
                    <a:pt x="10577" y="4606"/>
                  </a:lnTo>
                  <a:lnTo>
                    <a:pt x="10349" y="4682"/>
                  </a:lnTo>
                  <a:lnTo>
                    <a:pt x="9932" y="4795"/>
                  </a:lnTo>
                  <a:lnTo>
                    <a:pt x="9080" y="5004"/>
                  </a:lnTo>
                  <a:lnTo>
                    <a:pt x="8227" y="5174"/>
                  </a:lnTo>
                  <a:lnTo>
                    <a:pt x="6502" y="5497"/>
                  </a:lnTo>
                  <a:lnTo>
                    <a:pt x="6142" y="5591"/>
                  </a:lnTo>
                  <a:lnTo>
                    <a:pt x="5820" y="5686"/>
                  </a:lnTo>
                  <a:lnTo>
                    <a:pt x="5497" y="5819"/>
                  </a:lnTo>
                  <a:lnTo>
                    <a:pt x="5175" y="5970"/>
                  </a:lnTo>
                  <a:lnTo>
                    <a:pt x="4872" y="6160"/>
                  </a:lnTo>
                  <a:lnTo>
                    <a:pt x="4644" y="6293"/>
                  </a:lnTo>
                  <a:lnTo>
                    <a:pt x="4550" y="6331"/>
                  </a:lnTo>
                  <a:lnTo>
                    <a:pt x="4436" y="6350"/>
                  </a:lnTo>
                  <a:lnTo>
                    <a:pt x="4417" y="6331"/>
                  </a:lnTo>
                  <a:lnTo>
                    <a:pt x="4360" y="6331"/>
                  </a:lnTo>
                  <a:lnTo>
                    <a:pt x="4303" y="6293"/>
                  </a:lnTo>
                  <a:lnTo>
                    <a:pt x="4284" y="6255"/>
                  </a:lnTo>
                  <a:lnTo>
                    <a:pt x="4246" y="6198"/>
                  </a:lnTo>
                  <a:lnTo>
                    <a:pt x="4190" y="6065"/>
                  </a:lnTo>
                  <a:lnTo>
                    <a:pt x="4133" y="5933"/>
                  </a:lnTo>
                  <a:lnTo>
                    <a:pt x="3962" y="5686"/>
                  </a:lnTo>
                  <a:lnTo>
                    <a:pt x="3943" y="5648"/>
                  </a:lnTo>
                  <a:lnTo>
                    <a:pt x="3905" y="5629"/>
                  </a:lnTo>
                  <a:lnTo>
                    <a:pt x="3829" y="5610"/>
                  </a:lnTo>
                  <a:lnTo>
                    <a:pt x="3810" y="5610"/>
                  </a:lnTo>
                  <a:lnTo>
                    <a:pt x="4133" y="5421"/>
                  </a:lnTo>
                  <a:lnTo>
                    <a:pt x="4474" y="5231"/>
                  </a:lnTo>
                  <a:lnTo>
                    <a:pt x="4474" y="5307"/>
                  </a:lnTo>
                  <a:lnTo>
                    <a:pt x="4493" y="5364"/>
                  </a:lnTo>
                  <a:lnTo>
                    <a:pt x="4550" y="5421"/>
                  </a:lnTo>
                  <a:lnTo>
                    <a:pt x="4625" y="5440"/>
                  </a:lnTo>
                  <a:lnTo>
                    <a:pt x="4663" y="5421"/>
                  </a:lnTo>
                  <a:lnTo>
                    <a:pt x="5592" y="5212"/>
                  </a:lnTo>
                  <a:lnTo>
                    <a:pt x="6502" y="4985"/>
                  </a:lnTo>
                  <a:lnTo>
                    <a:pt x="7412" y="4738"/>
                  </a:lnTo>
                  <a:lnTo>
                    <a:pt x="8321" y="4473"/>
                  </a:lnTo>
                  <a:lnTo>
                    <a:pt x="8719" y="4322"/>
                  </a:lnTo>
                  <a:lnTo>
                    <a:pt x="9212" y="4132"/>
                  </a:lnTo>
                  <a:lnTo>
                    <a:pt x="9459" y="4056"/>
                  </a:lnTo>
                  <a:lnTo>
                    <a:pt x="9705" y="3980"/>
                  </a:lnTo>
                  <a:lnTo>
                    <a:pt x="9951" y="3923"/>
                  </a:lnTo>
                  <a:close/>
                  <a:moveTo>
                    <a:pt x="19921" y="6141"/>
                  </a:moveTo>
                  <a:lnTo>
                    <a:pt x="19921" y="6842"/>
                  </a:lnTo>
                  <a:lnTo>
                    <a:pt x="19352" y="6842"/>
                  </a:lnTo>
                  <a:lnTo>
                    <a:pt x="18954" y="6899"/>
                  </a:lnTo>
                  <a:lnTo>
                    <a:pt x="18556" y="6956"/>
                  </a:lnTo>
                  <a:lnTo>
                    <a:pt x="18158" y="7032"/>
                  </a:lnTo>
                  <a:lnTo>
                    <a:pt x="17362" y="7184"/>
                  </a:lnTo>
                  <a:lnTo>
                    <a:pt x="16964" y="7240"/>
                  </a:lnTo>
                  <a:lnTo>
                    <a:pt x="16566" y="7297"/>
                  </a:lnTo>
                  <a:lnTo>
                    <a:pt x="16509" y="7297"/>
                  </a:lnTo>
                  <a:lnTo>
                    <a:pt x="16471" y="7316"/>
                  </a:lnTo>
                  <a:lnTo>
                    <a:pt x="16433" y="7392"/>
                  </a:lnTo>
                  <a:lnTo>
                    <a:pt x="16130" y="6937"/>
                  </a:lnTo>
                  <a:lnTo>
                    <a:pt x="15827" y="6501"/>
                  </a:lnTo>
                  <a:lnTo>
                    <a:pt x="16035" y="6406"/>
                  </a:lnTo>
                  <a:lnTo>
                    <a:pt x="16111" y="6406"/>
                  </a:lnTo>
                  <a:lnTo>
                    <a:pt x="16452" y="6331"/>
                  </a:lnTo>
                  <a:lnTo>
                    <a:pt x="16813" y="6274"/>
                  </a:lnTo>
                  <a:lnTo>
                    <a:pt x="17154" y="6217"/>
                  </a:lnTo>
                  <a:lnTo>
                    <a:pt x="17514" y="6198"/>
                  </a:lnTo>
                  <a:lnTo>
                    <a:pt x="18253" y="6160"/>
                  </a:lnTo>
                  <a:lnTo>
                    <a:pt x="18973" y="6141"/>
                  </a:lnTo>
                  <a:close/>
                  <a:moveTo>
                    <a:pt x="11259" y="5099"/>
                  </a:moveTo>
                  <a:lnTo>
                    <a:pt x="11430" y="5231"/>
                  </a:lnTo>
                  <a:lnTo>
                    <a:pt x="11619" y="5345"/>
                  </a:lnTo>
                  <a:lnTo>
                    <a:pt x="11828" y="5440"/>
                  </a:lnTo>
                  <a:lnTo>
                    <a:pt x="12055" y="5516"/>
                  </a:lnTo>
                  <a:lnTo>
                    <a:pt x="12510" y="5648"/>
                  </a:lnTo>
                  <a:lnTo>
                    <a:pt x="12719" y="5724"/>
                  </a:lnTo>
                  <a:lnTo>
                    <a:pt x="12908" y="5800"/>
                  </a:lnTo>
                  <a:lnTo>
                    <a:pt x="13211" y="5952"/>
                  </a:lnTo>
                  <a:lnTo>
                    <a:pt x="13496" y="6103"/>
                  </a:lnTo>
                  <a:lnTo>
                    <a:pt x="13780" y="6274"/>
                  </a:lnTo>
                  <a:lnTo>
                    <a:pt x="14045" y="6463"/>
                  </a:lnTo>
                  <a:lnTo>
                    <a:pt x="14311" y="6672"/>
                  </a:lnTo>
                  <a:lnTo>
                    <a:pt x="14557" y="6880"/>
                  </a:lnTo>
                  <a:lnTo>
                    <a:pt x="14785" y="7127"/>
                  </a:lnTo>
                  <a:lnTo>
                    <a:pt x="15012" y="7354"/>
                  </a:lnTo>
                  <a:lnTo>
                    <a:pt x="14709" y="7411"/>
                  </a:lnTo>
                  <a:lnTo>
                    <a:pt x="14405" y="7468"/>
                  </a:lnTo>
                  <a:lnTo>
                    <a:pt x="14121" y="7563"/>
                  </a:lnTo>
                  <a:lnTo>
                    <a:pt x="13837" y="7657"/>
                  </a:lnTo>
                  <a:lnTo>
                    <a:pt x="13799" y="7695"/>
                  </a:lnTo>
                  <a:lnTo>
                    <a:pt x="13761" y="7714"/>
                  </a:lnTo>
                  <a:lnTo>
                    <a:pt x="13534" y="7506"/>
                  </a:lnTo>
                  <a:lnTo>
                    <a:pt x="13249" y="7316"/>
                  </a:lnTo>
                  <a:lnTo>
                    <a:pt x="12965" y="7146"/>
                  </a:lnTo>
                  <a:lnTo>
                    <a:pt x="12662" y="6994"/>
                  </a:lnTo>
                  <a:lnTo>
                    <a:pt x="12358" y="6861"/>
                  </a:lnTo>
                  <a:lnTo>
                    <a:pt x="12036" y="6748"/>
                  </a:lnTo>
                  <a:lnTo>
                    <a:pt x="11430" y="6539"/>
                  </a:lnTo>
                  <a:lnTo>
                    <a:pt x="11127" y="6463"/>
                  </a:lnTo>
                  <a:lnTo>
                    <a:pt x="10823" y="6368"/>
                  </a:lnTo>
                  <a:lnTo>
                    <a:pt x="10501" y="6312"/>
                  </a:lnTo>
                  <a:lnTo>
                    <a:pt x="10198" y="6255"/>
                  </a:lnTo>
                  <a:lnTo>
                    <a:pt x="9876" y="6217"/>
                  </a:lnTo>
                  <a:lnTo>
                    <a:pt x="9553" y="6179"/>
                  </a:lnTo>
                  <a:lnTo>
                    <a:pt x="9250" y="6179"/>
                  </a:lnTo>
                  <a:lnTo>
                    <a:pt x="8928" y="6160"/>
                  </a:lnTo>
                  <a:lnTo>
                    <a:pt x="8833" y="6160"/>
                  </a:lnTo>
                  <a:lnTo>
                    <a:pt x="9023" y="6122"/>
                  </a:lnTo>
                  <a:lnTo>
                    <a:pt x="9686" y="6027"/>
                  </a:lnTo>
                  <a:lnTo>
                    <a:pt x="10027" y="5970"/>
                  </a:lnTo>
                  <a:lnTo>
                    <a:pt x="10330" y="5895"/>
                  </a:lnTo>
                  <a:lnTo>
                    <a:pt x="10482" y="5838"/>
                  </a:lnTo>
                  <a:lnTo>
                    <a:pt x="10634" y="5781"/>
                  </a:lnTo>
                  <a:lnTo>
                    <a:pt x="10766" y="5705"/>
                  </a:lnTo>
                  <a:lnTo>
                    <a:pt x="10880" y="5610"/>
                  </a:lnTo>
                  <a:lnTo>
                    <a:pt x="10994" y="5516"/>
                  </a:lnTo>
                  <a:lnTo>
                    <a:pt x="11108" y="5402"/>
                  </a:lnTo>
                  <a:lnTo>
                    <a:pt x="11183" y="5250"/>
                  </a:lnTo>
                  <a:lnTo>
                    <a:pt x="11259" y="5099"/>
                  </a:lnTo>
                  <a:close/>
                  <a:moveTo>
                    <a:pt x="5289" y="3905"/>
                  </a:moveTo>
                  <a:lnTo>
                    <a:pt x="5346" y="3942"/>
                  </a:lnTo>
                  <a:lnTo>
                    <a:pt x="5403" y="3961"/>
                  </a:lnTo>
                  <a:lnTo>
                    <a:pt x="5440" y="4018"/>
                  </a:lnTo>
                  <a:lnTo>
                    <a:pt x="5516" y="4132"/>
                  </a:lnTo>
                  <a:lnTo>
                    <a:pt x="5554" y="4284"/>
                  </a:lnTo>
                  <a:lnTo>
                    <a:pt x="5592" y="4454"/>
                  </a:lnTo>
                  <a:lnTo>
                    <a:pt x="5611" y="4606"/>
                  </a:lnTo>
                  <a:lnTo>
                    <a:pt x="5630" y="4871"/>
                  </a:lnTo>
                  <a:lnTo>
                    <a:pt x="4815" y="5061"/>
                  </a:lnTo>
                  <a:lnTo>
                    <a:pt x="4967" y="4985"/>
                  </a:lnTo>
                  <a:lnTo>
                    <a:pt x="5024" y="4947"/>
                  </a:lnTo>
                  <a:lnTo>
                    <a:pt x="5042" y="4890"/>
                  </a:lnTo>
                  <a:lnTo>
                    <a:pt x="5061" y="4852"/>
                  </a:lnTo>
                  <a:lnTo>
                    <a:pt x="5042" y="4795"/>
                  </a:lnTo>
                  <a:lnTo>
                    <a:pt x="5024" y="4757"/>
                  </a:lnTo>
                  <a:lnTo>
                    <a:pt x="4986" y="4720"/>
                  </a:lnTo>
                  <a:lnTo>
                    <a:pt x="4929" y="4682"/>
                  </a:lnTo>
                  <a:lnTo>
                    <a:pt x="4872" y="4682"/>
                  </a:lnTo>
                  <a:lnTo>
                    <a:pt x="4796" y="4701"/>
                  </a:lnTo>
                  <a:lnTo>
                    <a:pt x="4474" y="4852"/>
                  </a:lnTo>
                  <a:lnTo>
                    <a:pt x="4171" y="5023"/>
                  </a:lnTo>
                  <a:lnTo>
                    <a:pt x="3848" y="5193"/>
                  </a:lnTo>
                  <a:lnTo>
                    <a:pt x="3545" y="5383"/>
                  </a:lnTo>
                  <a:lnTo>
                    <a:pt x="3261" y="5591"/>
                  </a:lnTo>
                  <a:lnTo>
                    <a:pt x="2977" y="5800"/>
                  </a:lnTo>
                  <a:lnTo>
                    <a:pt x="2692" y="6027"/>
                  </a:lnTo>
                  <a:lnTo>
                    <a:pt x="2427" y="6255"/>
                  </a:lnTo>
                  <a:lnTo>
                    <a:pt x="2180" y="6482"/>
                  </a:lnTo>
                  <a:lnTo>
                    <a:pt x="1953" y="6729"/>
                  </a:lnTo>
                  <a:lnTo>
                    <a:pt x="1745" y="6975"/>
                  </a:lnTo>
                  <a:lnTo>
                    <a:pt x="1536" y="7240"/>
                  </a:lnTo>
                  <a:lnTo>
                    <a:pt x="1441" y="7373"/>
                  </a:lnTo>
                  <a:lnTo>
                    <a:pt x="1347" y="7525"/>
                  </a:lnTo>
                  <a:lnTo>
                    <a:pt x="1271" y="7600"/>
                  </a:lnTo>
                  <a:lnTo>
                    <a:pt x="1214" y="7657"/>
                  </a:lnTo>
                  <a:lnTo>
                    <a:pt x="1138" y="7714"/>
                  </a:lnTo>
                  <a:lnTo>
                    <a:pt x="1062" y="7733"/>
                  </a:lnTo>
                  <a:lnTo>
                    <a:pt x="1005" y="7714"/>
                  </a:lnTo>
                  <a:lnTo>
                    <a:pt x="361" y="7563"/>
                  </a:lnTo>
                  <a:lnTo>
                    <a:pt x="437" y="7373"/>
                  </a:lnTo>
                  <a:lnTo>
                    <a:pt x="532" y="7184"/>
                  </a:lnTo>
                  <a:lnTo>
                    <a:pt x="626" y="7013"/>
                  </a:lnTo>
                  <a:lnTo>
                    <a:pt x="759" y="6842"/>
                  </a:lnTo>
                  <a:lnTo>
                    <a:pt x="911" y="6672"/>
                  </a:lnTo>
                  <a:lnTo>
                    <a:pt x="1062" y="6520"/>
                  </a:lnTo>
                  <a:lnTo>
                    <a:pt x="1384" y="6236"/>
                  </a:lnTo>
                  <a:lnTo>
                    <a:pt x="1745" y="5970"/>
                  </a:lnTo>
                  <a:lnTo>
                    <a:pt x="2124" y="5705"/>
                  </a:lnTo>
                  <a:lnTo>
                    <a:pt x="2806" y="5250"/>
                  </a:lnTo>
                  <a:lnTo>
                    <a:pt x="3412" y="4833"/>
                  </a:lnTo>
                  <a:lnTo>
                    <a:pt x="4057" y="4435"/>
                  </a:lnTo>
                  <a:lnTo>
                    <a:pt x="4284" y="4284"/>
                  </a:lnTo>
                  <a:lnTo>
                    <a:pt x="4531" y="4170"/>
                  </a:lnTo>
                  <a:lnTo>
                    <a:pt x="4777" y="4056"/>
                  </a:lnTo>
                  <a:lnTo>
                    <a:pt x="5024" y="3942"/>
                  </a:lnTo>
                  <a:lnTo>
                    <a:pt x="5118" y="3905"/>
                  </a:lnTo>
                  <a:close/>
                  <a:moveTo>
                    <a:pt x="7033" y="6937"/>
                  </a:moveTo>
                  <a:lnTo>
                    <a:pt x="7829" y="7070"/>
                  </a:lnTo>
                  <a:lnTo>
                    <a:pt x="8606" y="7240"/>
                  </a:lnTo>
                  <a:lnTo>
                    <a:pt x="9383" y="7430"/>
                  </a:lnTo>
                  <a:lnTo>
                    <a:pt x="10141" y="7657"/>
                  </a:lnTo>
                  <a:lnTo>
                    <a:pt x="9932" y="7733"/>
                  </a:lnTo>
                  <a:lnTo>
                    <a:pt x="9743" y="7809"/>
                  </a:lnTo>
                  <a:lnTo>
                    <a:pt x="9610" y="7847"/>
                  </a:lnTo>
                  <a:lnTo>
                    <a:pt x="9553" y="7809"/>
                  </a:lnTo>
                  <a:lnTo>
                    <a:pt x="9440" y="7809"/>
                  </a:lnTo>
                  <a:lnTo>
                    <a:pt x="9402" y="7828"/>
                  </a:lnTo>
                  <a:lnTo>
                    <a:pt x="9345" y="7771"/>
                  </a:lnTo>
                  <a:lnTo>
                    <a:pt x="9307" y="7733"/>
                  </a:lnTo>
                  <a:lnTo>
                    <a:pt x="9250" y="7733"/>
                  </a:lnTo>
                  <a:lnTo>
                    <a:pt x="9174" y="7752"/>
                  </a:lnTo>
                  <a:lnTo>
                    <a:pt x="9136" y="7714"/>
                  </a:lnTo>
                  <a:lnTo>
                    <a:pt x="9080" y="7714"/>
                  </a:lnTo>
                  <a:lnTo>
                    <a:pt x="8795" y="7676"/>
                  </a:lnTo>
                  <a:lnTo>
                    <a:pt x="8549" y="7676"/>
                  </a:lnTo>
                  <a:lnTo>
                    <a:pt x="8302" y="7695"/>
                  </a:lnTo>
                  <a:lnTo>
                    <a:pt x="8246" y="7657"/>
                  </a:lnTo>
                  <a:lnTo>
                    <a:pt x="8170" y="7657"/>
                  </a:lnTo>
                  <a:lnTo>
                    <a:pt x="7393" y="7790"/>
                  </a:lnTo>
                  <a:lnTo>
                    <a:pt x="6635" y="7942"/>
                  </a:lnTo>
                  <a:lnTo>
                    <a:pt x="6616" y="7923"/>
                  </a:lnTo>
                  <a:lnTo>
                    <a:pt x="6521" y="7885"/>
                  </a:lnTo>
                  <a:lnTo>
                    <a:pt x="5933" y="7885"/>
                  </a:lnTo>
                  <a:lnTo>
                    <a:pt x="6976" y="6994"/>
                  </a:lnTo>
                  <a:lnTo>
                    <a:pt x="7033" y="6937"/>
                  </a:lnTo>
                  <a:close/>
                  <a:moveTo>
                    <a:pt x="19921" y="7165"/>
                  </a:moveTo>
                  <a:lnTo>
                    <a:pt x="19883" y="7354"/>
                  </a:lnTo>
                  <a:lnTo>
                    <a:pt x="19845" y="7430"/>
                  </a:lnTo>
                  <a:lnTo>
                    <a:pt x="19807" y="7506"/>
                  </a:lnTo>
                  <a:lnTo>
                    <a:pt x="19750" y="7544"/>
                  </a:lnTo>
                  <a:lnTo>
                    <a:pt x="19675" y="7582"/>
                  </a:lnTo>
                  <a:lnTo>
                    <a:pt x="19580" y="7619"/>
                  </a:lnTo>
                  <a:lnTo>
                    <a:pt x="19447" y="7638"/>
                  </a:lnTo>
                  <a:lnTo>
                    <a:pt x="19087" y="7695"/>
                  </a:lnTo>
                  <a:lnTo>
                    <a:pt x="18708" y="7771"/>
                  </a:lnTo>
                  <a:lnTo>
                    <a:pt x="16869" y="8150"/>
                  </a:lnTo>
                  <a:lnTo>
                    <a:pt x="16566" y="7619"/>
                  </a:lnTo>
                  <a:lnTo>
                    <a:pt x="16964" y="7582"/>
                  </a:lnTo>
                  <a:lnTo>
                    <a:pt x="17362" y="7506"/>
                  </a:lnTo>
                  <a:lnTo>
                    <a:pt x="18158" y="7354"/>
                  </a:lnTo>
                  <a:lnTo>
                    <a:pt x="18556" y="7278"/>
                  </a:lnTo>
                  <a:lnTo>
                    <a:pt x="18973" y="7221"/>
                  </a:lnTo>
                  <a:lnTo>
                    <a:pt x="19371" y="7184"/>
                  </a:lnTo>
                  <a:lnTo>
                    <a:pt x="19769" y="7165"/>
                  </a:lnTo>
                  <a:close/>
                  <a:moveTo>
                    <a:pt x="6578" y="6918"/>
                  </a:moveTo>
                  <a:lnTo>
                    <a:pt x="5649" y="7695"/>
                  </a:lnTo>
                  <a:lnTo>
                    <a:pt x="5611" y="7733"/>
                  </a:lnTo>
                  <a:lnTo>
                    <a:pt x="5592" y="7771"/>
                  </a:lnTo>
                  <a:lnTo>
                    <a:pt x="5592" y="7847"/>
                  </a:lnTo>
                  <a:lnTo>
                    <a:pt x="4398" y="8169"/>
                  </a:lnTo>
                  <a:lnTo>
                    <a:pt x="4493" y="8055"/>
                  </a:lnTo>
                  <a:lnTo>
                    <a:pt x="4607" y="7942"/>
                  </a:lnTo>
                  <a:lnTo>
                    <a:pt x="4834" y="7733"/>
                  </a:lnTo>
                  <a:lnTo>
                    <a:pt x="5099" y="7563"/>
                  </a:lnTo>
                  <a:lnTo>
                    <a:pt x="5384" y="7392"/>
                  </a:lnTo>
                  <a:lnTo>
                    <a:pt x="5687" y="7259"/>
                  </a:lnTo>
                  <a:lnTo>
                    <a:pt x="5990" y="7127"/>
                  </a:lnTo>
                  <a:lnTo>
                    <a:pt x="6578" y="6918"/>
                  </a:lnTo>
                  <a:close/>
                  <a:moveTo>
                    <a:pt x="3678" y="5705"/>
                  </a:moveTo>
                  <a:lnTo>
                    <a:pt x="3659" y="5781"/>
                  </a:lnTo>
                  <a:lnTo>
                    <a:pt x="3678" y="5857"/>
                  </a:lnTo>
                  <a:lnTo>
                    <a:pt x="3735" y="5952"/>
                  </a:lnTo>
                  <a:lnTo>
                    <a:pt x="3792" y="6084"/>
                  </a:lnTo>
                  <a:lnTo>
                    <a:pt x="3905" y="6350"/>
                  </a:lnTo>
                  <a:lnTo>
                    <a:pt x="3735" y="6425"/>
                  </a:lnTo>
                  <a:lnTo>
                    <a:pt x="3583" y="6520"/>
                  </a:lnTo>
                  <a:lnTo>
                    <a:pt x="3450" y="6634"/>
                  </a:lnTo>
                  <a:lnTo>
                    <a:pt x="3318" y="6748"/>
                  </a:lnTo>
                  <a:lnTo>
                    <a:pt x="3052" y="7032"/>
                  </a:lnTo>
                  <a:lnTo>
                    <a:pt x="2825" y="7278"/>
                  </a:lnTo>
                  <a:lnTo>
                    <a:pt x="2560" y="7563"/>
                  </a:lnTo>
                  <a:lnTo>
                    <a:pt x="2332" y="7866"/>
                  </a:lnTo>
                  <a:lnTo>
                    <a:pt x="1858" y="8472"/>
                  </a:lnTo>
                  <a:lnTo>
                    <a:pt x="1839" y="8321"/>
                  </a:lnTo>
                  <a:lnTo>
                    <a:pt x="1782" y="8169"/>
                  </a:lnTo>
                  <a:lnTo>
                    <a:pt x="1707" y="7999"/>
                  </a:lnTo>
                  <a:lnTo>
                    <a:pt x="1631" y="7866"/>
                  </a:lnTo>
                  <a:lnTo>
                    <a:pt x="1593" y="7809"/>
                  </a:lnTo>
                  <a:lnTo>
                    <a:pt x="1536" y="7790"/>
                  </a:lnTo>
                  <a:lnTo>
                    <a:pt x="1764" y="7487"/>
                  </a:lnTo>
                  <a:lnTo>
                    <a:pt x="2010" y="7202"/>
                  </a:lnTo>
                  <a:lnTo>
                    <a:pt x="2256" y="6918"/>
                  </a:lnTo>
                  <a:lnTo>
                    <a:pt x="2522" y="6653"/>
                  </a:lnTo>
                  <a:lnTo>
                    <a:pt x="2787" y="6406"/>
                  </a:lnTo>
                  <a:lnTo>
                    <a:pt x="3071" y="6160"/>
                  </a:lnTo>
                  <a:lnTo>
                    <a:pt x="3375" y="5933"/>
                  </a:lnTo>
                  <a:lnTo>
                    <a:pt x="3678" y="5705"/>
                  </a:lnTo>
                  <a:close/>
                  <a:moveTo>
                    <a:pt x="15088" y="7695"/>
                  </a:moveTo>
                  <a:lnTo>
                    <a:pt x="15069" y="7885"/>
                  </a:lnTo>
                  <a:lnTo>
                    <a:pt x="15031" y="8074"/>
                  </a:lnTo>
                  <a:lnTo>
                    <a:pt x="14993" y="8264"/>
                  </a:lnTo>
                  <a:lnTo>
                    <a:pt x="14936" y="8434"/>
                  </a:lnTo>
                  <a:lnTo>
                    <a:pt x="14159" y="8586"/>
                  </a:lnTo>
                  <a:lnTo>
                    <a:pt x="14159" y="8586"/>
                  </a:lnTo>
                  <a:lnTo>
                    <a:pt x="14197" y="8548"/>
                  </a:lnTo>
                  <a:lnTo>
                    <a:pt x="14216" y="8491"/>
                  </a:lnTo>
                  <a:lnTo>
                    <a:pt x="14235" y="8453"/>
                  </a:lnTo>
                  <a:lnTo>
                    <a:pt x="14235" y="8397"/>
                  </a:lnTo>
                  <a:lnTo>
                    <a:pt x="14121" y="8169"/>
                  </a:lnTo>
                  <a:lnTo>
                    <a:pt x="13970" y="7961"/>
                  </a:lnTo>
                  <a:lnTo>
                    <a:pt x="13988" y="7961"/>
                  </a:lnTo>
                  <a:lnTo>
                    <a:pt x="14273" y="7847"/>
                  </a:lnTo>
                  <a:lnTo>
                    <a:pt x="14538" y="7771"/>
                  </a:lnTo>
                  <a:lnTo>
                    <a:pt x="14803" y="7714"/>
                  </a:lnTo>
                  <a:lnTo>
                    <a:pt x="15088" y="7695"/>
                  </a:lnTo>
                  <a:close/>
                  <a:moveTo>
                    <a:pt x="7506" y="8112"/>
                  </a:moveTo>
                  <a:lnTo>
                    <a:pt x="7431" y="8169"/>
                  </a:lnTo>
                  <a:lnTo>
                    <a:pt x="7108" y="8415"/>
                  </a:lnTo>
                  <a:lnTo>
                    <a:pt x="6786" y="8624"/>
                  </a:lnTo>
                  <a:lnTo>
                    <a:pt x="6786" y="8453"/>
                  </a:lnTo>
                  <a:lnTo>
                    <a:pt x="6786" y="8264"/>
                  </a:lnTo>
                  <a:lnTo>
                    <a:pt x="7506" y="8112"/>
                  </a:lnTo>
                  <a:close/>
                  <a:moveTo>
                    <a:pt x="8833" y="6501"/>
                  </a:moveTo>
                  <a:lnTo>
                    <a:pt x="9402" y="6520"/>
                  </a:lnTo>
                  <a:lnTo>
                    <a:pt x="9970" y="6577"/>
                  </a:lnTo>
                  <a:lnTo>
                    <a:pt x="10520" y="6672"/>
                  </a:lnTo>
                  <a:lnTo>
                    <a:pt x="11089" y="6785"/>
                  </a:lnTo>
                  <a:lnTo>
                    <a:pt x="11373" y="6880"/>
                  </a:lnTo>
                  <a:lnTo>
                    <a:pt x="11790" y="7032"/>
                  </a:lnTo>
                  <a:lnTo>
                    <a:pt x="12302" y="7240"/>
                  </a:lnTo>
                  <a:lnTo>
                    <a:pt x="12813" y="7487"/>
                  </a:lnTo>
                  <a:lnTo>
                    <a:pt x="13060" y="7619"/>
                  </a:lnTo>
                  <a:lnTo>
                    <a:pt x="13287" y="7752"/>
                  </a:lnTo>
                  <a:lnTo>
                    <a:pt x="13458" y="7904"/>
                  </a:lnTo>
                  <a:lnTo>
                    <a:pt x="13609" y="8036"/>
                  </a:lnTo>
                  <a:lnTo>
                    <a:pt x="13666" y="8112"/>
                  </a:lnTo>
                  <a:lnTo>
                    <a:pt x="13704" y="8188"/>
                  </a:lnTo>
                  <a:lnTo>
                    <a:pt x="13723" y="8264"/>
                  </a:lnTo>
                  <a:lnTo>
                    <a:pt x="13742" y="8340"/>
                  </a:lnTo>
                  <a:lnTo>
                    <a:pt x="13723" y="8397"/>
                  </a:lnTo>
                  <a:lnTo>
                    <a:pt x="13704" y="8472"/>
                  </a:lnTo>
                  <a:lnTo>
                    <a:pt x="13647" y="8548"/>
                  </a:lnTo>
                  <a:lnTo>
                    <a:pt x="13590" y="8605"/>
                  </a:lnTo>
                  <a:lnTo>
                    <a:pt x="13553" y="8624"/>
                  </a:lnTo>
                  <a:lnTo>
                    <a:pt x="13496" y="8643"/>
                  </a:lnTo>
                  <a:lnTo>
                    <a:pt x="13477" y="8643"/>
                  </a:lnTo>
                  <a:lnTo>
                    <a:pt x="13458" y="8586"/>
                  </a:lnTo>
                  <a:lnTo>
                    <a:pt x="13439" y="8529"/>
                  </a:lnTo>
                  <a:lnTo>
                    <a:pt x="13401" y="8510"/>
                  </a:lnTo>
                  <a:lnTo>
                    <a:pt x="13344" y="8491"/>
                  </a:lnTo>
                  <a:lnTo>
                    <a:pt x="13287" y="8510"/>
                  </a:lnTo>
                  <a:lnTo>
                    <a:pt x="13173" y="8548"/>
                  </a:lnTo>
                  <a:lnTo>
                    <a:pt x="12832" y="8415"/>
                  </a:lnTo>
                  <a:lnTo>
                    <a:pt x="12510" y="8245"/>
                  </a:lnTo>
                  <a:lnTo>
                    <a:pt x="12055" y="7999"/>
                  </a:lnTo>
                  <a:lnTo>
                    <a:pt x="11354" y="7714"/>
                  </a:lnTo>
                  <a:lnTo>
                    <a:pt x="10634" y="7449"/>
                  </a:lnTo>
                  <a:lnTo>
                    <a:pt x="10198" y="7316"/>
                  </a:lnTo>
                  <a:lnTo>
                    <a:pt x="9743" y="7184"/>
                  </a:lnTo>
                  <a:lnTo>
                    <a:pt x="9307" y="7051"/>
                  </a:lnTo>
                  <a:lnTo>
                    <a:pt x="8852" y="6937"/>
                  </a:lnTo>
                  <a:lnTo>
                    <a:pt x="7942" y="6748"/>
                  </a:lnTo>
                  <a:lnTo>
                    <a:pt x="7033" y="6615"/>
                  </a:lnTo>
                  <a:lnTo>
                    <a:pt x="7203" y="6558"/>
                  </a:lnTo>
                  <a:lnTo>
                    <a:pt x="7260" y="6615"/>
                  </a:lnTo>
                  <a:lnTo>
                    <a:pt x="7336" y="6634"/>
                  </a:lnTo>
                  <a:lnTo>
                    <a:pt x="7374" y="6615"/>
                  </a:lnTo>
                  <a:lnTo>
                    <a:pt x="7734" y="6577"/>
                  </a:lnTo>
                  <a:lnTo>
                    <a:pt x="8113" y="6539"/>
                  </a:lnTo>
                  <a:lnTo>
                    <a:pt x="8473" y="6501"/>
                  </a:lnTo>
                  <a:close/>
                  <a:moveTo>
                    <a:pt x="13363" y="4852"/>
                  </a:moveTo>
                  <a:lnTo>
                    <a:pt x="13515" y="4909"/>
                  </a:lnTo>
                  <a:lnTo>
                    <a:pt x="13837" y="5118"/>
                  </a:lnTo>
                  <a:lnTo>
                    <a:pt x="14159" y="5345"/>
                  </a:lnTo>
                  <a:lnTo>
                    <a:pt x="14481" y="5591"/>
                  </a:lnTo>
                  <a:lnTo>
                    <a:pt x="14785" y="5838"/>
                  </a:lnTo>
                  <a:lnTo>
                    <a:pt x="14822" y="5876"/>
                  </a:lnTo>
                  <a:lnTo>
                    <a:pt x="14860" y="5895"/>
                  </a:lnTo>
                  <a:lnTo>
                    <a:pt x="15050" y="6065"/>
                  </a:lnTo>
                  <a:lnTo>
                    <a:pt x="15220" y="6217"/>
                  </a:lnTo>
                  <a:lnTo>
                    <a:pt x="15372" y="6387"/>
                  </a:lnTo>
                  <a:lnTo>
                    <a:pt x="15353" y="6463"/>
                  </a:lnTo>
                  <a:lnTo>
                    <a:pt x="15391" y="6539"/>
                  </a:lnTo>
                  <a:lnTo>
                    <a:pt x="15448" y="6596"/>
                  </a:lnTo>
                  <a:lnTo>
                    <a:pt x="15486" y="6615"/>
                  </a:lnTo>
                  <a:lnTo>
                    <a:pt x="15562" y="6615"/>
                  </a:lnTo>
                  <a:lnTo>
                    <a:pt x="15732" y="6842"/>
                  </a:lnTo>
                  <a:lnTo>
                    <a:pt x="15903" y="7089"/>
                  </a:lnTo>
                  <a:lnTo>
                    <a:pt x="16206" y="7582"/>
                  </a:lnTo>
                  <a:lnTo>
                    <a:pt x="16490" y="8112"/>
                  </a:lnTo>
                  <a:lnTo>
                    <a:pt x="16756" y="8624"/>
                  </a:lnTo>
                  <a:lnTo>
                    <a:pt x="16509" y="8643"/>
                  </a:lnTo>
                  <a:lnTo>
                    <a:pt x="16377" y="8624"/>
                  </a:lnTo>
                  <a:lnTo>
                    <a:pt x="16244" y="8586"/>
                  </a:lnTo>
                  <a:lnTo>
                    <a:pt x="16130" y="8491"/>
                  </a:lnTo>
                  <a:lnTo>
                    <a:pt x="16016" y="8359"/>
                  </a:lnTo>
                  <a:lnTo>
                    <a:pt x="15884" y="8207"/>
                  </a:lnTo>
                  <a:lnTo>
                    <a:pt x="15732" y="8055"/>
                  </a:lnTo>
                  <a:lnTo>
                    <a:pt x="15581" y="7923"/>
                  </a:lnTo>
                  <a:lnTo>
                    <a:pt x="15410" y="7809"/>
                  </a:lnTo>
                  <a:lnTo>
                    <a:pt x="15410" y="7657"/>
                  </a:lnTo>
                  <a:lnTo>
                    <a:pt x="15467" y="7619"/>
                  </a:lnTo>
                  <a:lnTo>
                    <a:pt x="15505" y="7563"/>
                  </a:lnTo>
                  <a:lnTo>
                    <a:pt x="15505" y="7487"/>
                  </a:lnTo>
                  <a:lnTo>
                    <a:pt x="15486" y="7430"/>
                  </a:lnTo>
                  <a:lnTo>
                    <a:pt x="15410" y="7335"/>
                  </a:lnTo>
                  <a:lnTo>
                    <a:pt x="15391" y="7278"/>
                  </a:lnTo>
                  <a:lnTo>
                    <a:pt x="15372" y="7240"/>
                  </a:lnTo>
                  <a:lnTo>
                    <a:pt x="15334" y="7202"/>
                  </a:lnTo>
                  <a:lnTo>
                    <a:pt x="15296" y="7184"/>
                  </a:lnTo>
                  <a:lnTo>
                    <a:pt x="14993" y="6861"/>
                  </a:lnTo>
                  <a:lnTo>
                    <a:pt x="14671" y="6558"/>
                  </a:lnTo>
                  <a:lnTo>
                    <a:pt x="14330" y="6274"/>
                  </a:lnTo>
                  <a:lnTo>
                    <a:pt x="13970" y="6008"/>
                  </a:lnTo>
                  <a:lnTo>
                    <a:pt x="13704" y="5838"/>
                  </a:lnTo>
                  <a:lnTo>
                    <a:pt x="13420" y="5686"/>
                  </a:lnTo>
                  <a:lnTo>
                    <a:pt x="12851" y="5402"/>
                  </a:lnTo>
                  <a:lnTo>
                    <a:pt x="12719" y="5364"/>
                  </a:lnTo>
                  <a:lnTo>
                    <a:pt x="12548" y="5307"/>
                  </a:lnTo>
                  <a:lnTo>
                    <a:pt x="12188" y="5193"/>
                  </a:lnTo>
                  <a:lnTo>
                    <a:pt x="12586" y="5023"/>
                  </a:lnTo>
                  <a:lnTo>
                    <a:pt x="12662" y="5004"/>
                  </a:lnTo>
                  <a:lnTo>
                    <a:pt x="12738" y="4947"/>
                  </a:lnTo>
                  <a:lnTo>
                    <a:pt x="12984" y="4871"/>
                  </a:lnTo>
                  <a:lnTo>
                    <a:pt x="13098" y="4852"/>
                  </a:lnTo>
                  <a:close/>
                  <a:moveTo>
                    <a:pt x="4076" y="6634"/>
                  </a:moveTo>
                  <a:lnTo>
                    <a:pt x="4133" y="6672"/>
                  </a:lnTo>
                  <a:lnTo>
                    <a:pt x="4190" y="6710"/>
                  </a:lnTo>
                  <a:lnTo>
                    <a:pt x="4265" y="6729"/>
                  </a:lnTo>
                  <a:lnTo>
                    <a:pt x="4379" y="6729"/>
                  </a:lnTo>
                  <a:lnTo>
                    <a:pt x="4607" y="7032"/>
                  </a:lnTo>
                  <a:lnTo>
                    <a:pt x="4815" y="7335"/>
                  </a:lnTo>
                  <a:lnTo>
                    <a:pt x="4569" y="7525"/>
                  </a:lnTo>
                  <a:lnTo>
                    <a:pt x="4341" y="7733"/>
                  </a:lnTo>
                  <a:lnTo>
                    <a:pt x="4152" y="7942"/>
                  </a:lnTo>
                  <a:lnTo>
                    <a:pt x="4057" y="8074"/>
                  </a:lnTo>
                  <a:lnTo>
                    <a:pt x="4000" y="8207"/>
                  </a:lnTo>
                  <a:lnTo>
                    <a:pt x="3981" y="8245"/>
                  </a:lnTo>
                  <a:lnTo>
                    <a:pt x="3981" y="8283"/>
                  </a:lnTo>
                  <a:lnTo>
                    <a:pt x="2920" y="8567"/>
                  </a:lnTo>
                  <a:lnTo>
                    <a:pt x="2029" y="8795"/>
                  </a:lnTo>
                  <a:lnTo>
                    <a:pt x="2484" y="8207"/>
                  </a:lnTo>
                  <a:lnTo>
                    <a:pt x="2939" y="7638"/>
                  </a:lnTo>
                  <a:lnTo>
                    <a:pt x="3185" y="7354"/>
                  </a:lnTo>
                  <a:lnTo>
                    <a:pt x="3450" y="7051"/>
                  </a:lnTo>
                  <a:lnTo>
                    <a:pt x="3602" y="6918"/>
                  </a:lnTo>
                  <a:lnTo>
                    <a:pt x="3754" y="6804"/>
                  </a:lnTo>
                  <a:lnTo>
                    <a:pt x="3905" y="6691"/>
                  </a:lnTo>
                  <a:lnTo>
                    <a:pt x="4076" y="6634"/>
                  </a:lnTo>
                  <a:close/>
                  <a:moveTo>
                    <a:pt x="569" y="7942"/>
                  </a:moveTo>
                  <a:lnTo>
                    <a:pt x="1195" y="8112"/>
                  </a:lnTo>
                  <a:lnTo>
                    <a:pt x="1233" y="8112"/>
                  </a:lnTo>
                  <a:lnTo>
                    <a:pt x="1309" y="8093"/>
                  </a:lnTo>
                  <a:lnTo>
                    <a:pt x="1365" y="8055"/>
                  </a:lnTo>
                  <a:lnTo>
                    <a:pt x="1441" y="8207"/>
                  </a:lnTo>
                  <a:lnTo>
                    <a:pt x="1498" y="8359"/>
                  </a:lnTo>
                  <a:lnTo>
                    <a:pt x="1536" y="8529"/>
                  </a:lnTo>
                  <a:lnTo>
                    <a:pt x="1555" y="8719"/>
                  </a:lnTo>
                  <a:lnTo>
                    <a:pt x="1347" y="8738"/>
                  </a:lnTo>
                  <a:lnTo>
                    <a:pt x="1138" y="8757"/>
                  </a:lnTo>
                  <a:lnTo>
                    <a:pt x="949" y="8814"/>
                  </a:lnTo>
                  <a:lnTo>
                    <a:pt x="759" y="8889"/>
                  </a:lnTo>
                  <a:lnTo>
                    <a:pt x="683" y="8415"/>
                  </a:lnTo>
                  <a:lnTo>
                    <a:pt x="569" y="7942"/>
                  </a:lnTo>
                  <a:close/>
                  <a:moveTo>
                    <a:pt x="15353" y="8188"/>
                  </a:moveTo>
                  <a:lnTo>
                    <a:pt x="15524" y="8378"/>
                  </a:lnTo>
                  <a:lnTo>
                    <a:pt x="15675" y="8586"/>
                  </a:lnTo>
                  <a:lnTo>
                    <a:pt x="15846" y="8757"/>
                  </a:lnTo>
                  <a:lnTo>
                    <a:pt x="15941" y="8851"/>
                  </a:lnTo>
                  <a:lnTo>
                    <a:pt x="16035" y="8927"/>
                  </a:lnTo>
                  <a:lnTo>
                    <a:pt x="15998" y="8984"/>
                  </a:lnTo>
                  <a:lnTo>
                    <a:pt x="15979" y="9098"/>
                  </a:lnTo>
                  <a:lnTo>
                    <a:pt x="15960" y="9193"/>
                  </a:lnTo>
                  <a:lnTo>
                    <a:pt x="15865" y="9382"/>
                  </a:lnTo>
                  <a:lnTo>
                    <a:pt x="15732" y="9174"/>
                  </a:lnTo>
                  <a:lnTo>
                    <a:pt x="15581" y="8984"/>
                  </a:lnTo>
                  <a:lnTo>
                    <a:pt x="15410" y="8795"/>
                  </a:lnTo>
                  <a:lnTo>
                    <a:pt x="15239" y="8624"/>
                  </a:lnTo>
                  <a:lnTo>
                    <a:pt x="15296" y="8415"/>
                  </a:lnTo>
                  <a:lnTo>
                    <a:pt x="15353" y="8188"/>
                  </a:lnTo>
                  <a:close/>
                  <a:moveTo>
                    <a:pt x="16964" y="8927"/>
                  </a:moveTo>
                  <a:lnTo>
                    <a:pt x="16926" y="9079"/>
                  </a:lnTo>
                  <a:lnTo>
                    <a:pt x="16907" y="9230"/>
                  </a:lnTo>
                  <a:lnTo>
                    <a:pt x="16907" y="9363"/>
                  </a:lnTo>
                  <a:lnTo>
                    <a:pt x="16926" y="9515"/>
                  </a:lnTo>
                  <a:lnTo>
                    <a:pt x="16225" y="9401"/>
                  </a:lnTo>
                  <a:lnTo>
                    <a:pt x="16282" y="9212"/>
                  </a:lnTo>
                  <a:lnTo>
                    <a:pt x="16339" y="9003"/>
                  </a:lnTo>
                  <a:lnTo>
                    <a:pt x="16358" y="9003"/>
                  </a:lnTo>
                  <a:lnTo>
                    <a:pt x="16509" y="8984"/>
                  </a:lnTo>
                  <a:lnTo>
                    <a:pt x="16661" y="8965"/>
                  </a:lnTo>
                  <a:lnTo>
                    <a:pt x="16964" y="8927"/>
                  </a:lnTo>
                  <a:close/>
                  <a:moveTo>
                    <a:pt x="10539" y="7790"/>
                  </a:moveTo>
                  <a:lnTo>
                    <a:pt x="11108" y="7999"/>
                  </a:lnTo>
                  <a:lnTo>
                    <a:pt x="11676" y="8226"/>
                  </a:lnTo>
                  <a:lnTo>
                    <a:pt x="12245" y="8453"/>
                  </a:lnTo>
                  <a:lnTo>
                    <a:pt x="12813" y="8719"/>
                  </a:lnTo>
                  <a:lnTo>
                    <a:pt x="12529" y="8870"/>
                  </a:lnTo>
                  <a:lnTo>
                    <a:pt x="12264" y="9022"/>
                  </a:lnTo>
                  <a:lnTo>
                    <a:pt x="11998" y="9193"/>
                  </a:lnTo>
                  <a:lnTo>
                    <a:pt x="11733" y="9382"/>
                  </a:lnTo>
                  <a:lnTo>
                    <a:pt x="11695" y="9420"/>
                  </a:lnTo>
                  <a:lnTo>
                    <a:pt x="11676" y="9458"/>
                  </a:lnTo>
                  <a:lnTo>
                    <a:pt x="11657" y="9496"/>
                  </a:lnTo>
                  <a:lnTo>
                    <a:pt x="11657" y="9534"/>
                  </a:lnTo>
                  <a:lnTo>
                    <a:pt x="11240" y="9344"/>
                  </a:lnTo>
                  <a:lnTo>
                    <a:pt x="10804" y="9193"/>
                  </a:lnTo>
                  <a:lnTo>
                    <a:pt x="10368" y="9041"/>
                  </a:lnTo>
                  <a:lnTo>
                    <a:pt x="9913" y="8908"/>
                  </a:lnTo>
                  <a:lnTo>
                    <a:pt x="10236" y="8776"/>
                  </a:lnTo>
                  <a:lnTo>
                    <a:pt x="10577" y="8662"/>
                  </a:lnTo>
                  <a:lnTo>
                    <a:pt x="10918" y="8548"/>
                  </a:lnTo>
                  <a:lnTo>
                    <a:pt x="11278" y="8453"/>
                  </a:lnTo>
                  <a:lnTo>
                    <a:pt x="11335" y="8415"/>
                  </a:lnTo>
                  <a:lnTo>
                    <a:pt x="11373" y="8378"/>
                  </a:lnTo>
                  <a:lnTo>
                    <a:pt x="11392" y="8321"/>
                  </a:lnTo>
                  <a:lnTo>
                    <a:pt x="11392" y="8264"/>
                  </a:lnTo>
                  <a:lnTo>
                    <a:pt x="11373" y="8226"/>
                  </a:lnTo>
                  <a:lnTo>
                    <a:pt x="11335" y="8169"/>
                  </a:lnTo>
                  <a:lnTo>
                    <a:pt x="11297" y="8131"/>
                  </a:lnTo>
                  <a:lnTo>
                    <a:pt x="11183" y="8131"/>
                  </a:lnTo>
                  <a:lnTo>
                    <a:pt x="10842" y="8226"/>
                  </a:lnTo>
                  <a:lnTo>
                    <a:pt x="10482" y="8340"/>
                  </a:lnTo>
                  <a:lnTo>
                    <a:pt x="10141" y="8472"/>
                  </a:lnTo>
                  <a:lnTo>
                    <a:pt x="9800" y="8605"/>
                  </a:lnTo>
                  <a:lnTo>
                    <a:pt x="9724" y="8397"/>
                  </a:lnTo>
                  <a:lnTo>
                    <a:pt x="9629" y="8188"/>
                  </a:lnTo>
                  <a:lnTo>
                    <a:pt x="9819" y="8112"/>
                  </a:lnTo>
                  <a:lnTo>
                    <a:pt x="10425" y="7904"/>
                  </a:lnTo>
                  <a:lnTo>
                    <a:pt x="10463" y="7885"/>
                  </a:lnTo>
                  <a:lnTo>
                    <a:pt x="10501" y="7847"/>
                  </a:lnTo>
                  <a:lnTo>
                    <a:pt x="10539" y="7790"/>
                  </a:lnTo>
                  <a:close/>
                  <a:moveTo>
                    <a:pt x="14917" y="8776"/>
                  </a:moveTo>
                  <a:lnTo>
                    <a:pt x="15145" y="9003"/>
                  </a:lnTo>
                  <a:lnTo>
                    <a:pt x="15353" y="9230"/>
                  </a:lnTo>
                  <a:lnTo>
                    <a:pt x="15543" y="9477"/>
                  </a:lnTo>
                  <a:lnTo>
                    <a:pt x="15694" y="9761"/>
                  </a:lnTo>
                  <a:lnTo>
                    <a:pt x="15732" y="9799"/>
                  </a:lnTo>
                  <a:lnTo>
                    <a:pt x="15751" y="9818"/>
                  </a:lnTo>
                  <a:lnTo>
                    <a:pt x="15694" y="9951"/>
                  </a:lnTo>
                  <a:lnTo>
                    <a:pt x="15637" y="10083"/>
                  </a:lnTo>
                  <a:lnTo>
                    <a:pt x="14822" y="9856"/>
                  </a:lnTo>
                  <a:lnTo>
                    <a:pt x="13988" y="9647"/>
                  </a:lnTo>
                  <a:lnTo>
                    <a:pt x="13590" y="9553"/>
                  </a:lnTo>
                  <a:lnTo>
                    <a:pt x="13173" y="9477"/>
                  </a:lnTo>
                  <a:lnTo>
                    <a:pt x="12757" y="9420"/>
                  </a:lnTo>
                  <a:lnTo>
                    <a:pt x="12321" y="9363"/>
                  </a:lnTo>
                  <a:lnTo>
                    <a:pt x="12757" y="9117"/>
                  </a:lnTo>
                  <a:lnTo>
                    <a:pt x="13192" y="8908"/>
                  </a:lnTo>
                  <a:lnTo>
                    <a:pt x="13230" y="8927"/>
                  </a:lnTo>
                  <a:lnTo>
                    <a:pt x="13249" y="8984"/>
                  </a:lnTo>
                  <a:lnTo>
                    <a:pt x="13268" y="9022"/>
                  </a:lnTo>
                  <a:lnTo>
                    <a:pt x="13325" y="9060"/>
                  </a:lnTo>
                  <a:lnTo>
                    <a:pt x="13420" y="9060"/>
                  </a:lnTo>
                  <a:lnTo>
                    <a:pt x="13477" y="9041"/>
                  </a:lnTo>
                  <a:lnTo>
                    <a:pt x="13553" y="9060"/>
                  </a:lnTo>
                  <a:lnTo>
                    <a:pt x="13628" y="9060"/>
                  </a:lnTo>
                  <a:lnTo>
                    <a:pt x="13666" y="9022"/>
                  </a:lnTo>
                  <a:lnTo>
                    <a:pt x="13685" y="9003"/>
                  </a:lnTo>
                  <a:lnTo>
                    <a:pt x="14292" y="8889"/>
                  </a:lnTo>
                  <a:lnTo>
                    <a:pt x="14917" y="8776"/>
                  </a:lnTo>
                  <a:close/>
                  <a:moveTo>
                    <a:pt x="8852" y="8017"/>
                  </a:moveTo>
                  <a:lnTo>
                    <a:pt x="8170" y="8605"/>
                  </a:lnTo>
                  <a:lnTo>
                    <a:pt x="7450" y="9136"/>
                  </a:lnTo>
                  <a:lnTo>
                    <a:pt x="6729" y="9629"/>
                  </a:lnTo>
                  <a:lnTo>
                    <a:pt x="5971" y="10102"/>
                  </a:lnTo>
                  <a:lnTo>
                    <a:pt x="5952" y="10121"/>
                  </a:lnTo>
                  <a:lnTo>
                    <a:pt x="5933" y="10102"/>
                  </a:lnTo>
                  <a:lnTo>
                    <a:pt x="5649" y="10027"/>
                  </a:lnTo>
                  <a:lnTo>
                    <a:pt x="5346" y="9989"/>
                  </a:lnTo>
                  <a:lnTo>
                    <a:pt x="5061" y="9951"/>
                  </a:lnTo>
                  <a:lnTo>
                    <a:pt x="4720" y="9951"/>
                  </a:lnTo>
                  <a:lnTo>
                    <a:pt x="5232" y="9761"/>
                  </a:lnTo>
                  <a:lnTo>
                    <a:pt x="5744" y="9553"/>
                  </a:lnTo>
                  <a:lnTo>
                    <a:pt x="6255" y="9325"/>
                  </a:lnTo>
                  <a:lnTo>
                    <a:pt x="6729" y="9041"/>
                  </a:lnTo>
                  <a:lnTo>
                    <a:pt x="7108" y="8814"/>
                  </a:lnTo>
                  <a:lnTo>
                    <a:pt x="7450" y="8567"/>
                  </a:lnTo>
                  <a:lnTo>
                    <a:pt x="7772" y="8340"/>
                  </a:lnTo>
                  <a:lnTo>
                    <a:pt x="7942" y="8245"/>
                  </a:lnTo>
                  <a:lnTo>
                    <a:pt x="8094" y="8169"/>
                  </a:lnTo>
                  <a:lnTo>
                    <a:pt x="8265" y="8093"/>
                  </a:lnTo>
                  <a:lnTo>
                    <a:pt x="8435" y="8055"/>
                  </a:lnTo>
                  <a:lnTo>
                    <a:pt x="8606" y="8036"/>
                  </a:lnTo>
                  <a:lnTo>
                    <a:pt x="8795" y="8017"/>
                  </a:lnTo>
                  <a:close/>
                  <a:moveTo>
                    <a:pt x="9497" y="9155"/>
                  </a:moveTo>
                  <a:lnTo>
                    <a:pt x="9838" y="9230"/>
                  </a:lnTo>
                  <a:lnTo>
                    <a:pt x="10160" y="9325"/>
                  </a:lnTo>
                  <a:lnTo>
                    <a:pt x="10482" y="9420"/>
                  </a:lnTo>
                  <a:lnTo>
                    <a:pt x="10804" y="9534"/>
                  </a:lnTo>
                  <a:lnTo>
                    <a:pt x="11127" y="9666"/>
                  </a:lnTo>
                  <a:lnTo>
                    <a:pt x="11430" y="9799"/>
                  </a:lnTo>
                  <a:lnTo>
                    <a:pt x="11752" y="9951"/>
                  </a:lnTo>
                  <a:lnTo>
                    <a:pt x="12055" y="10102"/>
                  </a:lnTo>
                  <a:lnTo>
                    <a:pt x="11828" y="10368"/>
                  </a:lnTo>
                  <a:lnTo>
                    <a:pt x="11127" y="10102"/>
                  </a:lnTo>
                  <a:lnTo>
                    <a:pt x="10406" y="9875"/>
                  </a:lnTo>
                  <a:lnTo>
                    <a:pt x="9667" y="9685"/>
                  </a:lnTo>
                  <a:lnTo>
                    <a:pt x="8928" y="9553"/>
                  </a:lnTo>
                  <a:lnTo>
                    <a:pt x="9497" y="9155"/>
                  </a:lnTo>
                  <a:close/>
                  <a:moveTo>
                    <a:pt x="5554" y="8188"/>
                  </a:moveTo>
                  <a:lnTo>
                    <a:pt x="5611" y="8378"/>
                  </a:lnTo>
                  <a:lnTo>
                    <a:pt x="5649" y="8548"/>
                  </a:lnTo>
                  <a:lnTo>
                    <a:pt x="5668" y="8719"/>
                  </a:lnTo>
                  <a:lnTo>
                    <a:pt x="5687" y="8927"/>
                  </a:lnTo>
                  <a:lnTo>
                    <a:pt x="5706" y="9003"/>
                  </a:lnTo>
                  <a:lnTo>
                    <a:pt x="5744" y="9041"/>
                  </a:lnTo>
                  <a:lnTo>
                    <a:pt x="5801" y="9079"/>
                  </a:lnTo>
                  <a:lnTo>
                    <a:pt x="5857" y="9098"/>
                  </a:lnTo>
                  <a:lnTo>
                    <a:pt x="5914" y="9079"/>
                  </a:lnTo>
                  <a:lnTo>
                    <a:pt x="5971" y="9041"/>
                  </a:lnTo>
                  <a:lnTo>
                    <a:pt x="6009" y="9003"/>
                  </a:lnTo>
                  <a:lnTo>
                    <a:pt x="6009" y="8927"/>
                  </a:lnTo>
                  <a:lnTo>
                    <a:pt x="6009" y="8738"/>
                  </a:lnTo>
                  <a:lnTo>
                    <a:pt x="5990" y="8567"/>
                  </a:lnTo>
                  <a:lnTo>
                    <a:pt x="5952" y="8397"/>
                  </a:lnTo>
                  <a:lnTo>
                    <a:pt x="5914" y="8226"/>
                  </a:lnTo>
                  <a:lnTo>
                    <a:pt x="6350" y="8207"/>
                  </a:lnTo>
                  <a:lnTo>
                    <a:pt x="6388" y="8264"/>
                  </a:lnTo>
                  <a:lnTo>
                    <a:pt x="6445" y="8302"/>
                  </a:lnTo>
                  <a:lnTo>
                    <a:pt x="6445" y="8340"/>
                  </a:lnTo>
                  <a:lnTo>
                    <a:pt x="6464" y="8662"/>
                  </a:lnTo>
                  <a:lnTo>
                    <a:pt x="6483" y="8738"/>
                  </a:lnTo>
                  <a:lnTo>
                    <a:pt x="6540" y="8795"/>
                  </a:lnTo>
                  <a:lnTo>
                    <a:pt x="6085" y="9041"/>
                  </a:lnTo>
                  <a:lnTo>
                    <a:pt x="5611" y="9268"/>
                  </a:lnTo>
                  <a:lnTo>
                    <a:pt x="5118" y="9458"/>
                  </a:lnTo>
                  <a:lnTo>
                    <a:pt x="4625" y="9629"/>
                  </a:lnTo>
                  <a:lnTo>
                    <a:pt x="4569" y="9629"/>
                  </a:lnTo>
                  <a:lnTo>
                    <a:pt x="4512" y="9647"/>
                  </a:lnTo>
                  <a:lnTo>
                    <a:pt x="3924" y="9875"/>
                  </a:lnTo>
                  <a:lnTo>
                    <a:pt x="3337" y="10083"/>
                  </a:lnTo>
                  <a:lnTo>
                    <a:pt x="2730" y="10292"/>
                  </a:lnTo>
                  <a:lnTo>
                    <a:pt x="2124" y="10481"/>
                  </a:lnTo>
                  <a:lnTo>
                    <a:pt x="1934" y="10519"/>
                  </a:lnTo>
                  <a:lnTo>
                    <a:pt x="1764" y="10538"/>
                  </a:lnTo>
                  <a:lnTo>
                    <a:pt x="1669" y="10519"/>
                  </a:lnTo>
                  <a:lnTo>
                    <a:pt x="1593" y="10519"/>
                  </a:lnTo>
                  <a:lnTo>
                    <a:pt x="1517" y="10481"/>
                  </a:lnTo>
                  <a:lnTo>
                    <a:pt x="1441" y="10444"/>
                  </a:lnTo>
                  <a:lnTo>
                    <a:pt x="1328" y="10349"/>
                  </a:lnTo>
                  <a:lnTo>
                    <a:pt x="1233" y="10216"/>
                  </a:lnTo>
                  <a:lnTo>
                    <a:pt x="1157" y="10064"/>
                  </a:lnTo>
                  <a:lnTo>
                    <a:pt x="1100" y="9913"/>
                  </a:lnTo>
                  <a:lnTo>
                    <a:pt x="986" y="9534"/>
                  </a:lnTo>
                  <a:lnTo>
                    <a:pt x="1233" y="9420"/>
                  </a:lnTo>
                  <a:lnTo>
                    <a:pt x="1479" y="9325"/>
                  </a:lnTo>
                  <a:lnTo>
                    <a:pt x="1726" y="9230"/>
                  </a:lnTo>
                  <a:lnTo>
                    <a:pt x="1972" y="9155"/>
                  </a:lnTo>
                  <a:lnTo>
                    <a:pt x="3014" y="8889"/>
                  </a:lnTo>
                  <a:lnTo>
                    <a:pt x="5554" y="8188"/>
                  </a:lnTo>
                  <a:close/>
                  <a:moveTo>
                    <a:pt x="4796" y="10273"/>
                  </a:moveTo>
                  <a:lnTo>
                    <a:pt x="5175" y="10292"/>
                  </a:lnTo>
                  <a:lnTo>
                    <a:pt x="5554" y="10349"/>
                  </a:lnTo>
                  <a:lnTo>
                    <a:pt x="5611" y="10368"/>
                  </a:lnTo>
                  <a:lnTo>
                    <a:pt x="5668" y="10406"/>
                  </a:lnTo>
                  <a:lnTo>
                    <a:pt x="5687" y="10444"/>
                  </a:lnTo>
                  <a:lnTo>
                    <a:pt x="5706" y="10500"/>
                  </a:lnTo>
                  <a:lnTo>
                    <a:pt x="5744" y="10652"/>
                  </a:lnTo>
                  <a:lnTo>
                    <a:pt x="5744" y="10804"/>
                  </a:lnTo>
                  <a:lnTo>
                    <a:pt x="5459" y="10766"/>
                  </a:lnTo>
                  <a:lnTo>
                    <a:pt x="4910" y="10766"/>
                  </a:lnTo>
                  <a:lnTo>
                    <a:pt x="4625" y="10804"/>
                  </a:lnTo>
                  <a:lnTo>
                    <a:pt x="4607" y="10273"/>
                  </a:lnTo>
                  <a:close/>
                  <a:moveTo>
                    <a:pt x="9212" y="8245"/>
                  </a:moveTo>
                  <a:lnTo>
                    <a:pt x="9288" y="8283"/>
                  </a:lnTo>
                  <a:lnTo>
                    <a:pt x="9326" y="8340"/>
                  </a:lnTo>
                  <a:lnTo>
                    <a:pt x="9383" y="8397"/>
                  </a:lnTo>
                  <a:lnTo>
                    <a:pt x="9421" y="8472"/>
                  </a:lnTo>
                  <a:lnTo>
                    <a:pt x="9421" y="8529"/>
                  </a:lnTo>
                  <a:lnTo>
                    <a:pt x="9421" y="8605"/>
                  </a:lnTo>
                  <a:lnTo>
                    <a:pt x="9383" y="8681"/>
                  </a:lnTo>
                  <a:lnTo>
                    <a:pt x="9307" y="8832"/>
                  </a:lnTo>
                  <a:lnTo>
                    <a:pt x="9155" y="8984"/>
                  </a:lnTo>
                  <a:lnTo>
                    <a:pt x="8966" y="9155"/>
                  </a:lnTo>
                  <a:lnTo>
                    <a:pt x="8738" y="9325"/>
                  </a:lnTo>
                  <a:lnTo>
                    <a:pt x="8492" y="9496"/>
                  </a:lnTo>
                  <a:lnTo>
                    <a:pt x="8208" y="9685"/>
                  </a:lnTo>
                  <a:lnTo>
                    <a:pt x="7620" y="10027"/>
                  </a:lnTo>
                  <a:lnTo>
                    <a:pt x="7033" y="10330"/>
                  </a:lnTo>
                  <a:lnTo>
                    <a:pt x="6483" y="10614"/>
                  </a:lnTo>
                  <a:lnTo>
                    <a:pt x="6047" y="10804"/>
                  </a:lnTo>
                  <a:lnTo>
                    <a:pt x="6047" y="10406"/>
                  </a:lnTo>
                  <a:lnTo>
                    <a:pt x="6085" y="10406"/>
                  </a:lnTo>
                  <a:lnTo>
                    <a:pt x="6123" y="10387"/>
                  </a:lnTo>
                  <a:lnTo>
                    <a:pt x="6559" y="10140"/>
                  </a:lnTo>
                  <a:lnTo>
                    <a:pt x="6976" y="9875"/>
                  </a:lnTo>
                  <a:lnTo>
                    <a:pt x="7393" y="9591"/>
                  </a:lnTo>
                  <a:lnTo>
                    <a:pt x="7791" y="9306"/>
                  </a:lnTo>
                  <a:lnTo>
                    <a:pt x="8151" y="9041"/>
                  </a:lnTo>
                  <a:lnTo>
                    <a:pt x="8492" y="8757"/>
                  </a:lnTo>
                  <a:lnTo>
                    <a:pt x="8644" y="8624"/>
                  </a:lnTo>
                  <a:lnTo>
                    <a:pt x="8814" y="8453"/>
                  </a:lnTo>
                  <a:lnTo>
                    <a:pt x="8909" y="8378"/>
                  </a:lnTo>
                  <a:lnTo>
                    <a:pt x="8985" y="8302"/>
                  </a:lnTo>
                  <a:lnTo>
                    <a:pt x="9080" y="8264"/>
                  </a:lnTo>
                  <a:lnTo>
                    <a:pt x="9155" y="8245"/>
                  </a:lnTo>
                  <a:close/>
                  <a:moveTo>
                    <a:pt x="8530" y="9799"/>
                  </a:moveTo>
                  <a:lnTo>
                    <a:pt x="8606" y="9837"/>
                  </a:lnTo>
                  <a:lnTo>
                    <a:pt x="8985" y="9894"/>
                  </a:lnTo>
                  <a:lnTo>
                    <a:pt x="9383" y="9970"/>
                  </a:lnTo>
                  <a:lnTo>
                    <a:pt x="9781" y="10064"/>
                  </a:lnTo>
                  <a:lnTo>
                    <a:pt x="10160" y="10159"/>
                  </a:lnTo>
                  <a:lnTo>
                    <a:pt x="10539" y="10273"/>
                  </a:lnTo>
                  <a:lnTo>
                    <a:pt x="10918" y="10387"/>
                  </a:lnTo>
                  <a:lnTo>
                    <a:pt x="11297" y="10519"/>
                  </a:lnTo>
                  <a:lnTo>
                    <a:pt x="11676" y="10652"/>
                  </a:lnTo>
                  <a:lnTo>
                    <a:pt x="11525" y="10804"/>
                  </a:lnTo>
                  <a:lnTo>
                    <a:pt x="11411" y="10974"/>
                  </a:lnTo>
                  <a:lnTo>
                    <a:pt x="11373" y="11031"/>
                  </a:lnTo>
                  <a:lnTo>
                    <a:pt x="11316" y="11050"/>
                  </a:lnTo>
                  <a:lnTo>
                    <a:pt x="11259" y="11069"/>
                  </a:lnTo>
                  <a:lnTo>
                    <a:pt x="11183" y="11069"/>
                  </a:lnTo>
                  <a:lnTo>
                    <a:pt x="11032" y="11050"/>
                  </a:lnTo>
                  <a:lnTo>
                    <a:pt x="10842" y="11012"/>
                  </a:lnTo>
                  <a:lnTo>
                    <a:pt x="10653" y="10936"/>
                  </a:lnTo>
                  <a:lnTo>
                    <a:pt x="10463" y="10860"/>
                  </a:lnTo>
                  <a:lnTo>
                    <a:pt x="9876" y="10595"/>
                  </a:lnTo>
                  <a:lnTo>
                    <a:pt x="9402" y="10425"/>
                  </a:lnTo>
                  <a:lnTo>
                    <a:pt x="8928" y="10311"/>
                  </a:lnTo>
                  <a:lnTo>
                    <a:pt x="8435" y="10216"/>
                  </a:lnTo>
                  <a:lnTo>
                    <a:pt x="7942" y="10159"/>
                  </a:lnTo>
                  <a:lnTo>
                    <a:pt x="8530" y="9799"/>
                  </a:lnTo>
                  <a:close/>
                  <a:moveTo>
                    <a:pt x="15183" y="0"/>
                  </a:moveTo>
                  <a:lnTo>
                    <a:pt x="15107" y="19"/>
                  </a:lnTo>
                  <a:lnTo>
                    <a:pt x="15069" y="57"/>
                  </a:lnTo>
                  <a:lnTo>
                    <a:pt x="15031" y="114"/>
                  </a:lnTo>
                  <a:lnTo>
                    <a:pt x="15031" y="171"/>
                  </a:lnTo>
                  <a:lnTo>
                    <a:pt x="15050" y="228"/>
                  </a:lnTo>
                  <a:lnTo>
                    <a:pt x="15069" y="284"/>
                  </a:lnTo>
                  <a:lnTo>
                    <a:pt x="15126" y="322"/>
                  </a:lnTo>
                  <a:lnTo>
                    <a:pt x="15183" y="341"/>
                  </a:lnTo>
                  <a:lnTo>
                    <a:pt x="15524" y="360"/>
                  </a:lnTo>
                  <a:lnTo>
                    <a:pt x="15865" y="417"/>
                  </a:lnTo>
                  <a:lnTo>
                    <a:pt x="16509" y="531"/>
                  </a:lnTo>
                  <a:lnTo>
                    <a:pt x="17059" y="682"/>
                  </a:lnTo>
                  <a:lnTo>
                    <a:pt x="17267" y="758"/>
                  </a:lnTo>
                  <a:lnTo>
                    <a:pt x="17457" y="815"/>
                  </a:lnTo>
                  <a:lnTo>
                    <a:pt x="17609" y="891"/>
                  </a:lnTo>
                  <a:lnTo>
                    <a:pt x="17722" y="986"/>
                  </a:lnTo>
                  <a:lnTo>
                    <a:pt x="17817" y="1080"/>
                  </a:lnTo>
                  <a:lnTo>
                    <a:pt x="17855" y="1213"/>
                  </a:lnTo>
                  <a:lnTo>
                    <a:pt x="17874" y="1346"/>
                  </a:lnTo>
                  <a:lnTo>
                    <a:pt x="17874" y="1497"/>
                  </a:lnTo>
                  <a:lnTo>
                    <a:pt x="17817" y="1668"/>
                  </a:lnTo>
                  <a:lnTo>
                    <a:pt x="17533" y="1516"/>
                  </a:lnTo>
                  <a:lnTo>
                    <a:pt x="17248" y="1384"/>
                  </a:lnTo>
                  <a:lnTo>
                    <a:pt x="16945" y="1270"/>
                  </a:lnTo>
                  <a:lnTo>
                    <a:pt x="16642" y="1175"/>
                  </a:lnTo>
                  <a:lnTo>
                    <a:pt x="16566" y="1156"/>
                  </a:lnTo>
                  <a:lnTo>
                    <a:pt x="16490" y="1156"/>
                  </a:lnTo>
                  <a:lnTo>
                    <a:pt x="16320" y="1175"/>
                  </a:lnTo>
                  <a:lnTo>
                    <a:pt x="16149" y="1194"/>
                  </a:lnTo>
                  <a:lnTo>
                    <a:pt x="16016" y="1175"/>
                  </a:lnTo>
                  <a:lnTo>
                    <a:pt x="15941" y="1137"/>
                  </a:lnTo>
                  <a:lnTo>
                    <a:pt x="15865" y="1099"/>
                  </a:lnTo>
                  <a:lnTo>
                    <a:pt x="15751" y="1043"/>
                  </a:lnTo>
                  <a:lnTo>
                    <a:pt x="15637" y="1005"/>
                  </a:lnTo>
                  <a:lnTo>
                    <a:pt x="15505" y="986"/>
                  </a:lnTo>
                  <a:lnTo>
                    <a:pt x="15201" y="986"/>
                  </a:lnTo>
                  <a:lnTo>
                    <a:pt x="15050" y="1024"/>
                  </a:lnTo>
                  <a:lnTo>
                    <a:pt x="14917" y="1062"/>
                  </a:lnTo>
                  <a:lnTo>
                    <a:pt x="14652" y="1156"/>
                  </a:lnTo>
                  <a:lnTo>
                    <a:pt x="14462" y="1232"/>
                  </a:lnTo>
                  <a:lnTo>
                    <a:pt x="14273" y="1289"/>
                  </a:lnTo>
                  <a:lnTo>
                    <a:pt x="13875" y="1384"/>
                  </a:lnTo>
                  <a:lnTo>
                    <a:pt x="13496" y="1441"/>
                  </a:lnTo>
                  <a:lnTo>
                    <a:pt x="13079" y="1497"/>
                  </a:lnTo>
                  <a:lnTo>
                    <a:pt x="12927" y="1535"/>
                  </a:lnTo>
                  <a:lnTo>
                    <a:pt x="12794" y="1592"/>
                  </a:lnTo>
                  <a:lnTo>
                    <a:pt x="12662" y="1649"/>
                  </a:lnTo>
                  <a:lnTo>
                    <a:pt x="12548" y="1725"/>
                  </a:lnTo>
                  <a:lnTo>
                    <a:pt x="12453" y="1820"/>
                  </a:lnTo>
                  <a:lnTo>
                    <a:pt x="12358" y="1933"/>
                  </a:lnTo>
                  <a:lnTo>
                    <a:pt x="12264" y="2047"/>
                  </a:lnTo>
                  <a:lnTo>
                    <a:pt x="12207" y="2180"/>
                  </a:lnTo>
                  <a:lnTo>
                    <a:pt x="12017" y="2104"/>
                  </a:lnTo>
                  <a:lnTo>
                    <a:pt x="11960" y="2066"/>
                  </a:lnTo>
                  <a:lnTo>
                    <a:pt x="11904" y="1971"/>
                  </a:lnTo>
                  <a:lnTo>
                    <a:pt x="11847" y="1895"/>
                  </a:lnTo>
                  <a:lnTo>
                    <a:pt x="11847" y="1820"/>
                  </a:lnTo>
                  <a:lnTo>
                    <a:pt x="11866" y="1744"/>
                  </a:lnTo>
                  <a:lnTo>
                    <a:pt x="11885" y="1668"/>
                  </a:lnTo>
                  <a:lnTo>
                    <a:pt x="11942" y="1573"/>
                  </a:lnTo>
                  <a:lnTo>
                    <a:pt x="12074" y="1403"/>
                  </a:lnTo>
                  <a:lnTo>
                    <a:pt x="12226" y="1213"/>
                  </a:lnTo>
                  <a:lnTo>
                    <a:pt x="12396" y="1062"/>
                  </a:lnTo>
                  <a:lnTo>
                    <a:pt x="12567" y="929"/>
                  </a:lnTo>
                  <a:lnTo>
                    <a:pt x="12794" y="758"/>
                  </a:lnTo>
                  <a:lnTo>
                    <a:pt x="12984" y="663"/>
                  </a:lnTo>
                  <a:lnTo>
                    <a:pt x="13173" y="588"/>
                  </a:lnTo>
                  <a:lnTo>
                    <a:pt x="13363" y="531"/>
                  </a:lnTo>
                  <a:lnTo>
                    <a:pt x="13571" y="474"/>
                  </a:lnTo>
                  <a:lnTo>
                    <a:pt x="13988" y="398"/>
                  </a:lnTo>
                  <a:lnTo>
                    <a:pt x="14386" y="341"/>
                  </a:lnTo>
                  <a:lnTo>
                    <a:pt x="14462" y="322"/>
                  </a:lnTo>
                  <a:lnTo>
                    <a:pt x="14500" y="284"/>
                  </a:lnTo>
                  <a:lnTo>
                    <a:pt x="14519" y="228"/>
                  </a:lnTo>
                  <a:lnTo>
                    <a:pt x="14519" y="171"/>
                  </a:lnTo>
                  <a:lnTo>
                    <a:pt x="14481" y="114"/>
                  </a:lnTo>
                  <a:lnTo>
                    <a:pt x="14443" y="76"/>
                  </a:lnTo>
                  <a:lnTo>
                    <a:pt x="14405" y="38"/>
                  </a:lnTo>
                  <a:lnTo>
                    <a:pt x="14330" y="19"/>
                  </a:lnTo>
                  <a:lnTo>
                    <a:pt x="14311" y="38"/>
                  </a:lnTo>
                  <a:lnTo>
                    <a:pt x="13894" y="95"/>
                  </a:lnTo>
                  <a:lnTo>
                    <a:pt x="13458" y="190"/>
                  </a:lnTo>
                  <a:lnTo>
                    <a:pt x="13003" y="341"/>
                  </a:lnTo>
                  <a:lnTo>
                    <a:pt x="12794" y="417"/>
                  </a:lnTo>
                  <a:lnTo>
                    <a:pt x="12586" y="512"/>
                  </a:lnTo>
                  <a:lnTo>
                    <a:pt x="12377" y="626"/>
                  </a:lnTo>
                  <a:lnTo>
                    <a:pt x="12188" y="758"/>
                  </a:lnTo>
                  <a:lnTo>
                    <a:pt x="12036" y="891"/>
                  </a:lnTo>
                  <a:lnTo>
                    <a:pt x="11885" y="1043"/>
                  </a:lnTo>
                  <a:lnTo>
                    <a:pt x="11752" y="1213"/>
                  </a:lnTo>
                  <a:lnTo>
                    <a:pt x="11657" y="1403"/>
                  </a:lnTo>
                  <a:lnTo>
                    <a:pt x="11581" y="1611"/>
                  </a:lnTo>
                  <a:lnTo>
                    <a:pt x="11562" y="1839"/>
                  </a:lnTo>
                  <a:lnTo>
                    <a:pt x="11506" y="1895"/>
                  </a:lnTo>
                  <a:lnTo>
                    <a:pt x="11487" y="1971"/>
                  </a:lnTo>
                  <a:lnTo>
                    <a:pt x="11506" y="2047"/>
                  </a:lnTo>
                  <a:lnTo>
                    <a:pt x="11525" y="2085"/>
                  </a:lnTo>
                  <a:lnTo>
                    <a:pt x="11562" y="2104"/>
                  </a:lnTo>
                  <a:lnTo>
                    <a:pt x="11600" y="2199"/>
                  </a:lnTo>
                  <a:lnTo>
                    <a:pt x="11657" y="2275"/>
                  </a:lnTo>
                  <a:lnTo>
                    <a:pt x="11828" y="2919"/>
                  </a:lnTo>
                  <a:lnTo>
                    <a:pt x="11942" y="3412"/>
                  </a:lnTo>
                  <a:lnTo>
                    <a:pt x="12377" y="4738"/>
                  </a:lnTo>
                  <a:lnTo>
                    <a:pt x="12150" y="4852"/>
                  </a:lnTo>
                  <a:lnTo>
                    <a:pt x="11942" y="4947"/>
                  </a:lnTo>
                  <a:lnTo>
                    <a:pt x="11904" y="4966"/>
                  </a:lnTo>
                  <a:lnTo>
                    <a:pt x="11885" y="5004"/>
                  </a:lnTo>
                  <a:lnTo>
                    <a:pt x="11847" y="5080"/>
                  </a:lnTo>
                  <a:lnTo>
                    <a:pt x="11714" y="5023"/>
                  </a:lnTo>
                  <a:lnTo>
                    <a:pt x="11619" y="4966"/>
                  </a:lnTo>
                  <a:lnTo>
                    <a:pt x="11525" y="4890"/>
                  </a:lnTo>
                  <a:lnTo>
                    <a:pt x="11468" y="4833"/>
                  </a:lnTo>
                  <a:lnTo>
                    <a:pt x="11392" y="4776"/>
                  </a:lnTo>
                  <a:lnTo>
                    <a:pt x="11316" y="4757"/>
                  </a:lnTo>
                  <a:lnTo>
                    <a:pt x="11240" y="4776"/>
                  </a:lnTo>
                  <a:lnTo>
                    <a:pt x="11183" y="4814"/>
                  </a:lnTo>
                  <a:lnTo>
                    <a:pt x="11089" y="4814"/>
                  </a:lnTo>
                  <a:lnTo>
                    <a:pt x="11051" y="4833"/>
                  </a:lnTo>
                  <a:lnTo>
                    <a:pt x="11013" y="4871"/>
                  </a:lnTo>
                  <a:lnTo>
                    <a:pt x="10975" y="4928"/>
                  </a:lnTo>
                  <a:lnTo>
                    <a:pt x="10918" y="5061"/>
                  </a:lnTo>
                  <a:lnTo>
                    <a:pt x="10861" y="5174"/>
                  </a:lnTo>
                  <a:lnTo>
                    <a:pt x="10766" y="5269"/>
                  </a:lnTo>
                  <a:lnTo>
                    <a:pt x="10691" y="5345"/>
                  </a:lnTo>
                  <a:lnTo>
                    <a:pt x="10577" y="5421"/>
                  </a:lnTo>
                  <a:lnTo>
                    <a:pt x="10463" y="5478"/>
                  </a:lnTo>
                  <a:lnTo>
                    <a:pt x="10236" y="5572"/>
                  </a:lnTo>
                  <a:lnTo>
                    <a:pt x="9970" y="5648"/>
                  </a:lnTo>
                  <a:lnTo>
                    <a:pt x="9705" y="5686"/>
                  </a:lnTo>
                  <a:lnTo>
                    <a:pt x="9212" y="5762"/>
                  </a:lnTo>
                  <a:lnTo>
                    <a:pt x="8378" y="5914"/>
                  </a:lnTo>
                  <a:lnTo>
                    <a:pt x="7563" y="6103"/>
                  </a:lnTo>
                  <a:lnTo>
                    <a:pt x="6900" y="6293"/>
                  </a:lnTo>
                  <a:lnTo>
                    <a:pt x="6274" y="6501"/>
                  </a:lnTo>
                  <a:lnTo>
                    <a:pt x="5649" y="6767"/>
                  </a:lnTo>
                  <a:lnTo>
                    <a:pt x="5346" y="6918"/>
                  </a:lnTo>
                  <a:lnTo>
                    <a:pt x="5042" y="7070"/>
                  </a:lnTo>
                  <a:lnTo>
                    <a:pt x="4891" y="6842"/>
                  </a:lnTo>
                  <a:lnTo>
                    <a:pt x="4720" y="6615"/>
                  </a:lnTo>
                  <a:lnTo>
                    <a:pt x="4872" y="6539"/>
                  </a:lnTo>
                  <a:lnTo>
                    <a:pt x="5024" y="6444"/>
                  </a:lnTo>
                  <a:lnTo>
                    <a:pt x="5327" y="6255"/>
                  </a:lnTo>
                  <a:lnTo>
                    <a:pt x="5516" y="6160"/>
                  </a:lnTo>
                  <a:lnTo>
                    <a:pt x="5687" y="6065"/>
                  </a:lnTo>
                  <a:lnTo>
                    <a:pt x="5876" y="6008"/>
                  </a:lnTo>
                  <a:lnTo>
                    <a:pt x="6066" y="5933"/>
                  </a:lnTo>
                  <a:lnTo>
                    <a:pt x="6464" y="5838"/>
                  </a:lnTo>
                  <a:lnTo>
                    <a:pt x="6862" y="5762"/>
                  </a:lnTo>
                  <a:lnTo>
                    <a:pt x="8151" y="5516"/>
                  </a:lnTo>
                  <a:lnTo>
                    <a:pt x="8795" y="5402"/>
                  </a:lnTo>
                  <a:lnTo>
                    <a:pt x="9440" y="5269"/>
                  </a:lnTo>
                  <a:lnTo>
                    <a:pt x="9932" y="5155"/>
                  </a:lnTo>
                  <a:lnTo>
                    <a:pt x="10198" y="5118"/>
                  </a:lnTo>
                  <a:lnTo>
                    <a:pt x="10463" y="5042"/>
                  </a:lnTo>
                  <a:lnTo>
                    <a:pt x="10710" y="4966"/>
                  </a:lnTo>
                  <a:lnTo>
                    <a:pt x="10937" y="4852"/>
                  </a:lnTo>
                  <a:lnTo>
                    <a:pt x="11145" y="4720"/>
                  </a:lnTo>
                  <a:lnTo>
                    <a:pt x="11240" y="4644"/>
                  </a:lnTo>
                  <a:lnTo>
                    <a:pt x="11335" y="4549"/>
                  </a:lnTo>
                  <a:lnTo>
                    <a:pt x="11373" y="4492"/>
                  </a:lnTo>
                  <a:lnTo>
                    <a:pt x="11373" y="4435"/>
                  </a:lnTo>
                  <a:lnTo>
                    <a:pt x="11373" y="4378"/>
                  </a:lnTo>
                  <a:lnTo>
                    <a:pt x="11335" y="4322"/>
                  </a:lnTo>
                  <a:lnTo>
                    <a:pt x="11183" y="4132"/>
                  </a:lnTo>
                  <a:lnTo>
                    <a:pt x="11051" y="3999"/>
                  </a:lnTo>
                  <a:lnTo>
                    <a:pt x="10899" y="3867"/>
                  </a:lnTo>
                  <a:lnTo>
                    <a:pt x="10766" y="3772"/>
                  </a:lnTo>
                  <a:lnTo>
                    <a:pt x="10634" y="3715"/>
                  </a:lnTo>
                  <a:lnTo>
                    <a:pt x="10482" y="3658"/>
                  </a:lnTo>
                  <a:lnTo>
                    <a:pt x="10349" y="3639"/>
                  </a:lnTo>
                  <a:lnTo>
                    <a:pt x="10198" y="3620"/>
                  </a:lnTo>
                  <a:lnTo>
                    <a:pt x="9970" y="3639"/>
                  </a:lnTo>
                  <a:lnTo>
                    <a:pt x="9705" y="3696"/>
                  </a:lnTo>
                  <a:lnTo>
                    <a:pt x="9440" y="3772"/>
                  </a:lnTo>
                  <a:lnTo>
                    <a:pt x="9136" y="3867"/>
                  </a:lnTo>
                  <a:lnTo>
                    <a:pt x="8340" y="4113"/>
                  </a:lnTo>
                  <a:lnTo>
                    <a:pt x="7544" y="4359"/>
                  </a:lnTo>
                  <a:lnTo>
                    <a:pt x="6748" y="4568"/>
                  </a:lnTo>
                  <a:lnTo>
                    <a:pt x="5952" y="4776"/>
                  </a:lnTo>
                  <a:lnTo>
                    <a:pt x="5895" y="4492"/>
                  </a:lnTo>
                  <a:lnTo>
                    <a:pt x="5839" y="4208"/>
                  </a:lnTo>
                  <a:lnTo>
                    <a:pt x="5763" y="3923"/>
                  </a:lnTo>
                  <a:lnTo>
                    <a:pt x="5687" y="3639"/>
                  </a:lnTo>
                  <a:lnTo>
                    <a:pt x="5649" y="3582"/>
                  </a:lnTo>
                  <a:lnTo>
                    <a:pt x="5630" y="3544"/>
                  </a:lnTo>
                  <a:lnTo>
                    <a:pt x="5573" y="3525"/>
                  </a:lnTo>
                  <a:lnTo>
                    <a:pt x="5535" y="3507"/>
                  </a:lnTo>
                  <a:lnTo>
                    <a:pt x="5516" y="3507"/>
                  </a:lnTo>
                  <a:lnTo>
                    <a:pt x="5289" y="3544"/>
                  </a:lnTo>
                  <a:lnTo>
                    <a:pt x="5061" y="3601"/>
                  </a:lnTo>
                  <a:lnTo>
                    <a:pt x="4815" y="3677"/>
                  </a:lnTo>
                  <a:lnTo>
                    <a:pt x="4607" y="3753"/>
                  </a:lnTo>
                  <a:lnTo>
                    <a:pt x="4379" y="3848"/>
                  </a:lnTo>
                  <a:lnTo>
                    <a:pt x="4152" y="3961"/>
                  </a:lnTo>
                  <a:lnTo>
                    <a:pt x="3735" y="4208"/>
                  </a:lnTo>
                  <a:lnTo>
                    <a:pt x="3318" y="4473"/>
                  </a:lnTo>
                  <a:lnTo>
                    <a:pt x="2920" y="4738"/>
                  </a:lnTo>
                  <a:lnTo>
                    <a:pt x="2143" y="5307"/>
                  </a:lnTo>
                  <a:lnTo>
                    <a:pt x="1498" y="5781"/>
                  </a:lnTo>
                  <a:lnTo>
                    <a:pt x="1157" y="6027"/>
                  </a:lnTo>
                  <a:lnTo>
                    <a:pt x="854" y="6293"/>
                  </a:lnTo>
                  <a:lnTo>
                    <a:pt x="702" y="6425"/>
                  </a:lnTo>
                  <a:lnTo>
                    <a:pt x="550" y="6577"/>
                  </a:lnTo>
                  <a:lnTo>
                    <a:pt x="418" y="6729"/>
                  </a:lnTo>
                  <a:lnTo>
                    <a:pt x="304" y="6899"/>
                  </a:lnTo>
                  <a:lnTo>
                    <a:pt x="209" y="7070"/>
                  </a:lnTo>
                  <a:lnTo>
                    <a:pt x="115" y="7240"/>
                  </a:lnTo>
                  <a:lnTo>
                    <a:pt x="58" y="7430"/>
                  </a:lnTo>
                  <a:lnTo>
                    <a:pt x="20" y="7638"/>
                  </a:lnTo>
                  <a:lnTo>
                    <a:pt x="1" y="7695"/>
                  </a:lnTo>
                  <a:lnTo>
                    <a:pt x="20" y="7752"/>
                  </a:lnTo>
                  <a:lnTo>
                    <a:pt x="58" y="7809"/>
                  </a:lnTo>
                  <a:lnTo>
                    <a:pt x="134" y="7828"/>
                  </a:lnTo>
                  <a:lnTo>
                    <a:pt x="209" y="7847"/>
                  </a:lnTo>
                  <a:lnTo>
                    <a:pt x="361" y="8510"/>
                  </a:lnTo>
                  <a:lnTo>
                    <a:pt x="475" y="9174"/>
                  </a:lnTo>
                  <a:lnTo>
                    <a:pt x="494" y="9230"/>
                  </a:lnTo>
                  <a:lnTo>
                    <a:pt x="532" y="9268"/>
                  </a:lnTo>
                  <a:lnTo>
                    <a:pt x="588" y="9287"/>
                  </a:lnTo>
                  <a:lnTo>
                    <a:pt x="626" y="9287"/>
                  </a:lnTo>
                  <a:lnTo>
                    <a:pt x="721" y="9268"/>
                  </a:lnTo>
                  <a:lnTo>
                    <a:pt x="873" y="9193"/>
                  </a:lnTo>
                  <a:lnTo>
                    <a:pt x="1024" y="9136"/>
                  </a:lnTo>
                  <a:lnTo>
                    <a:pt x="1024" y="9136"/>
                  </a:lnTo>
                  <a:lnTo>
                    <a:pt x="835" y="9249"/>
                  </a:lnTo>
                  <a:lnTo>
                    <a:pt x="626" y="9363"/>
                  </a:lnTo>
                  <a:lnTo>
                    <a:pt x="588" y="9401"/>
                  </a:lnTo>
                  <a:lnTo>
                    <a:pt x="569" y="9439"/>
                  </a:lnTo>
                  <a:lnTo>
                    <a:pt x="550" y="9477"/>
                  </a:lnTo>
                  <a:lnTo>
                    <a:pt x="569" y="9534"/>
                  </a:lnTo>
                  <a:lnTo>
                    <a:pt x="588" y="9572"/>
                  </a:lnTo>
                  <a:lnTo>
                    <a:pt x="607" y="9610"/>
                  </a:lnTo>
                  <a:lnTo>
                    <a:pt x="645" y="9647"/>
                  </a:lnTo>
                  <a:lnTo>
                    <a:pt x="683" y="9666"/>
                  </a:lnTo>
                  <a:lnTo>
                    <a:pt x="930" y="10538"/>
                  </a:lnTo>
                  <a:lnTo>
                    <a:pt x="949" y="10576"/>
                  </a:lnTo>
                  <a:lnTo>
                    <a:pt x="986" y="10614"/>
                  </a:lnTo>
                  <a:lnTo>
                    <a:pt x="1024" y="10652"/>
                  </a:lnTo>
                  <a:lnTo>
                    <a:pt x="1157" y="10652"/>
                  </a:lnTo>
                  <a:lnTo>
                    <a:pt x="1233" y="10690"/>
                  </a:lnTo>
                  <a:lnTo>
                    <a:pt x="1384" y="10747"/>
                  </a:lnTo>
                  <a:lnTo>
                    <a:pt x="1517" y="10823"/>
                  </a:lnTo>
                  <a:lnTo>
                    <a:pt x="1669" y="10898"/>
                  </a:lnTo>
                  <a:lnTo>
                    <a:pt x="1745" y="10917"/>
                  </a:lnTo>
                  <a:lnTo>
                    <a:pt x="1877" y="10898"/>
                  </a:lnTo>
                  <a:lnTo>
                    <a:pt x="2010" y="10860"/>
                  </a:lnTo>
                  <a:lnTo>
                    <a:pt x="2218" y="10785"/>
                  </a:lnTo>
                  <a:lnTo>
                    <a:pt x="2730" y="10633"/>
                  </a:lnTo>
                  <a:lnTo>
                    <a:pt x="3261" y="10462"/>
                  </a:lnTo>
                  <a:lnTo>
                    <a:pt x="3773" y="10292"/>
                  </a:lnTo>
                  <a:lnTo>
                    <a:pt x="4265" y="10083"/>
                  </a:lnTo>
                  <a:lnTo>
                    <a:pt x="4284" y="10538"/>
                  </a:lnTo>
                  <a:lnTo>
                    <a:pt x="4284" y="10993"/>
                  </a:lnTo>
                  <a:lnTo>
                    <a:pt x="4303" y="11050"/>
                  </a:lnTo>
                  <a:lnTo>
                    <a:pt x="4341" y="11107"/>
                  </a:lnTo>
                  <a:lnTo>
                    <a:pt x="4398" y="11145"/>
                  </a:lnTo>
                  <a:lnTo>
                    <a:pt x="4493" y="11145"/>
                  </a:lnTo>
                  <a:lnTo>
                    <a:pt x="4853" y="11107"/>
                  </a:lnTo>
                  <a:lnTo>
                    <a:pt x="5194" y="11088"/>
                  </a:lnTo>
                  <a:lnTo>
                    <a:pt x="5459" y="11107"/>
                  </a:lnTo>
                  <a:lnTo>
                    <a:pt x="5725" y="11126"/>
                  </a:lnTo>
                  <a:lnTo>
                    <a:pt x="5744" y="11164"/>
                  </a:lnTo>
                  <a:lnTo>
                    <a:pt x="5782" y="11202"/>
                  </a:lnTo>
                  <a:lnTo>
                    <a:pt x="5839" y="11221"/>
                  </a:lnTo>
                  <a:lnTo>
                    <a:pt x="5876" y="11240"/>
                  </a:lnTo>
                  <a:lnTo>
                    <a:pt x="5971" y="11221"/>
                  </a:lnTo>
                  <a:lnTo>
                    <a:pt x="6710" y="10842"/>
                  </a:lnTo>
                  <a:lnTo>
                    <a:pt x="7450" y="10444"/>
                  </a:lnTo>
                  <a:lnTo>
                    <a:pt x="7487" y="10462"/>
                  </a:lnTo>
                  <a:lnTo>
                    <a:pt x="8075" y="10519"/>
                  </a:lnTo>
                  <a:lnTo>
                    <a:pt x="8663" y="10595"/>
                  </a:lnTo>
                  <a:lnTo>
                    <a:pt x="9231" y="10728"/>
                  </a:lnTo>
                  <a:lnTo>
                    <a:pt x="9781" y="10917"/>
                  </a:lnTo>
                  <a:lnTo>
                    <a:pt x="10198" y="11069"/>
                  </a:lnTo>
                  <a:lnTo>
                    <a:pt x="10596" y="11221"/>
                  </a:lnTo>
                  <a:lnTo>
                    <a:pt x="10804" y="11296"/>
                  </a:lnTo>
                  <a:lnTo>
                    <a:pt x="11013" y="11353"/>
                  </a:lnTo>
                  <a:lnTo>
                    <a:pt x="11221" y="11391"/>
                  </a:lnTo>
                  <a:lnTo>
                    <a:pt x="11449" y="11429"/>
                  </a:lnTo>
                  <a:lnTo>
                    <a:pt x="11468" y="11429"/>
                  </a:lnTo>
                  <a:lnTo>
                    <a:pt x="11506" y="11410"/>
                  </a:lnTo>
                  <a:lnTo>
                    <a:pt x="11543" y="11391"/>
                  </a:lnTo>
                  <a:lnTo>
                    <a:pt x="11600" y="11334"/>
                  </a:lnTo>
                  <a:lnTo>
                    <a:pt x="11695" y="11164"/>
                  </a:lnTo>
                  <a:lnTo>
                    <a:pt x="11809" y="10993"/>
                  </a:lnTo>
                  <a:lnTo>
                    <a:pt x="11942" y="10860"/>
                  </a:lnTo>
                  <a:lnTo>
                    <a:pt x="12093" y="10728"/>
                  </a:lnTo>
                  <a:lnTo>
                    <a:pt x="12131" y="10690"/>
                  </a:lnTo>
                  <a:lnTo>
                    <a:pt x="12131" y="10652"/>
                  </a:lnTo>
                  <a:lnTo>
                    <a:pt x="12150" y="10614"/>
                  </a:lnTo>
                  <a:lnTo>
                    <a:pt x="12131" y="10576"/>
                  </a:lnTo>
                  <a:lnTo>
                    <a:pt x="12226" y="10462"/>
                  </a:lnTo>
                  <a:lnTo>
                    <a:pt x="12321" y="10368"/>
                  </a:lnTo>
                  <a:lnTo>
                    <a:pt x="12377" y="10235"/>
                  </a:lnTo>
                  <a:lnTo>
                    <a:pt x="12453" y="10102"/>
                  </a:lnTo>
                  <a:lnTo>
                    <a:pt x="12453" y="10045"/>
                  </a:lnTo>
                  <a:lnTo>
                    <a:pt x="12434" y="9989"/>
                  </a:lnTo>
                  <a:lnTo>
                    <a:pt x="12415" y="9951"/>
                  </a:lnTo>
                  <a:lnTo>
                    <a:pt x="12377" y="9913"/>
                  </a:lnTo>
                  <a:lnTo>
                    <a:pt x="11904" y="9666"/>
                  </a:lnTo>
                  <a:lnTo>
                    <a:pt x="11979" y="9610"/>
                  </a:lnTo>
                  <a:lnTo>
                    <a:pt x="12036" y="9647"/>
                  </a:lnTo>
                  <a:lnTo>
                    <a:pt x="12112" y="9685"/>
                  </a:lnTo>
                  <a:lnTo>
                    <a:pt x="12567" y="9723"/>
                  </a:lnTo>
                  <a:lnTo>
                    <a:pt x="13022" y="9780"/>
                  </a:lnTo>
                  <a:lnTo>
                    <a:pt x="13477" y="9856"/>
                  </a:lnTo>
                  <a:lnTo>
                    <a:pt x="13913" y="9970"/>
                  </a:lnTo>
                  <a:lnTo>
                    <a:pt x="14803" y="10197"/>
                  </a:lnTo>
                  <a:lnTo>
                    <a:pt x="15694" y="10444"/>
                  </a:lnTo>
                  <a:lnTo>
                    <a:pt x="15789" y="10444"/>
                  </a:lnTo>
                  <a:lnTo>
                    <a:pt x="15846" y="10425"/>
                  </a:lnTo>
                  <a:lnTo>
                    <a:pt x="15884" y="10387"/>
                  </a:lnTo>
                  <a:lnTo>
                    <a:pt x="15903" y="10330"/>
                  </a:lnTo>
                  <a:lnTo>
                    <a:pt x="16187" y="9761"/>
                  </a:lnTo>
                  <a:lnTo>
                    <a:pt x="16206" y="9742"/>
                  </a:lnTo>
                  <a:lnTo>
                    <a:pt x="16642" y="9799"/>
                  </a:lnTo>
                  <a:lnTo>
                    <a:pt x="17097" y="9875"/>
                  </a:lnTo>
                  <a:lnTo>
                    <a:pt x="17116" y="9894"/>
                  </a:lnTo>
                  <a:lnTo>
                    <a:pt x="17192" y="9875"/>
                  </a:lnTo>
                  <a:lnTo>
                    <a:pt x="17267" y="9818"/>
                  </a:lnTo>
                  <a:lnTo>
                    <a:pt x="17305" y="9761"/>
                  </a:lnTo>
                  <a:lnTo>
                    <a:pt x="17305" y="9723"/>
                  </a:lnTo>
                  <a:lnTo>
                    <a:pt x="17286" y="9685"/>
                  </a:lnTo>
                  <a:lnTo>
                    <a:pt x="17248" y="9496"/>
                  </a:lnTo>
                  <a:lnTo>
                    <a:pt x="17230" y="9325"/>
                  </a:lnTo>
                  <a:lnTo>
                    <a:pt x="17248" y="9155"/>
                  </a:lnTo>
                  <a:lnTo>
                    <a:pt x="17286" y="8984"/>
                  </a:lnTo>
                  <a:lnTo>
                    <a:pt x="17286" y="8908"/>
                  </a:lnTo>
                  <a:lnTo>
                    <a:pt x="17267" y="8851"/>
                  </a:lnTo>
                  <a:lnTo>
                    <a:pt x="17230" y="8814"/>
                  </a:lnTo>
                  <a:lnTo>
                    <a:pt x="17173" y="8795"/>
                  </a:lnTo>
                  <a:lnTo>
                    <a:pt x="17173" y="8738"/>
                  </a:lnTo>
                  <a:lnTo>
                    <a:pt x="17154" y="8681"/>
                  </a:lnTo>
                  <a:lnTo>
                    <a:pt x="17040" y="8453"/>
                  </a:lnTo>
                  <a:lnTo>
                    <a:pt x="18480" y="8131"/>
                  </a:lnTo>
                  <a:lnTo>
                    <a:pt x="18841" y="8055"/>
                  </a:lnTo>
                  <a:lnTo>
                    <a:pt x="19201" y="7999"/>
                  </a:lnTo>
                  <a:lnTo>
                    <a:pt x="19561" y="7961"/>
                  </a:lnTo>
                  <a:lnTo>
                    <a:pt x="19921" y="7942"/>
                  </a:lnTo>
                  <a:lnTo>
                    <a:pt x="19978" y="7923"/>
                  </a:lnTo>
                  <a:lnTo>
                    <a:pt x="20035" y="7904"/>
                  </a:lnTo>
                  <a:lnTo>
                    <a:pt x="20073" y="7866"/>
                  </a:lnTo>
                  <a:lnTo>
                    <a:pt x="20091" y="7809"/>
                  </a:lnTo>
                  <a:lnTo>
                    <a:pt x="20281" y="7146"/>
                  </a:lnTo>
                  <a:lnTo>
                    <a:pt x="20281" y="7070"/>
                  </a:lnTo>
                  <a:lnTo>
                    <a:pt x="20262" y="7013"/>
                  </a:lnTo>
                  <a:lnTo>
                    <a:pt x="20262" y="5989"/>
                  </a:lnTo>
                  <a:lnTo>
                    <a:pt x="20243" y="5914"/>
                  </a:lnTo>
                  <a:lnTo>
                    <a:pt x="20205" y="5876"/>
                  </a:lnTo>
                  <a:lnTo>
                    <a:pt x="20148" y="5838"/>
                  </a:lnTo>
                  <a:lnTo>
                    <a:pt x="20091" y="5819"/>
                  </a:lnTo>
                  <a:lnTo>
                    <a:pt x="19523" y="5819"/>
                  </a:lnTo>
                  <a:lnTo>
                    <a:pt x="19561" y="5781"/>
                  </a:lnTo>
                  <a:lnTo>
                    <a:pt x="19599" y="5724"/>
                  </a:lnTo>
                  <a:lnTo>
                    <a:pt x="19637" y="5535"/>
                  </a:lnTo>
                  <a:lnTo>
                    <a:pt x="19656" y="5345"/>
                  </a:lnTo>
                  <a:lnTo>
                    <a:pt x="19656" y="5155"/>
                  </a:lnTo>
                  <a:lnTo>
                    <a:pt x="19618" y="4966"/>
                  </a:lnTo>
                  <a:lnTo>
                    <a:pt x="19618" y="4909"/>
                  </a:lnTo>
                  <a:lnTo>
                    <a:pt x="19618" y="4852"/>
                  </a:lnTo>
                  <a:lnTo>
                    <a:pt x="19580" y="4701"/>
                  </a:lnTo>
                  <a:lnTo>
                    <a:pt x="19504" y="4568"/>
                  </a:lnTo>
                  <a:lnTo>
                    <a:pt x="19409" y="4473"/>
                  </a:lnTo>
                  <a:lnTo>
                    <a:pt x="19295" y="4378"/>
                  </a:lnTo>
                  <a:lnTo>
                    <a:pt x="19182" y="4322"/>
                  </a:lnTo>
                  <a:lnTo>
                    <a:pt x="19030" y="4265"/>
                  </a:lnTo>
                  <a:lnTo>
                    <a:pt x="18878" y="4246"/>
                  </a:lnTo>
                  <a:lnTo>
                    <a:pt x="18480" y="4246"/>
                  </a:lnTo>
                  <a:lnTo>
                    <a:pt x="18234" y="4284"/>
                  </a:lnTo>
                  <a:lnTo>
                    <a:pt x="17988" y="4322"/>
                  </a:lnTo>
                  <a:lnTo>
                    <a:pt x="17741" y="4397"/>
                  </a:lnTo>
                  <a:lnTo>
                    <a:pt x="17798" y="4075"/>
                  </a:lnTo>
                  <a:lnTo>
                    <a:pt x="17874" y="3753"/>
                  </a:lnTo>
                  <a:lnTo>
                    <a:pt x="18045" y="3108"/>
                  </a:lnTo>
                  <a:lnTo>
                    <a:pt x="18215" y="2445"/>
                  </a:lnTo>
                  <a:lnTo>
                    <a:pt x="18272" y="2123"/>
                  </a:lnTo>
                  <a:lnTo>
                    <a:pt x="18310" y="1782"/>
                  </a:lnTo>
                  <a:lnTo>
                    <a:pt x="18348" y="1668"/>
                  </a:lnTo>
                  <a:lnTo>
                    <a:pt x="18348" y="1516"/>
                  </a:lnTo>
                  <a:lnTo>
                    <a:pt x="18348" y="1403"/>
                  </a:lnTo>
                  <a:lnTo>
                    <a:pt x="18329" y="1289"/>
                  </a:lnTo>
                  <a:lnTo>
                    <a:pt x="18291" y="1194"/>
                  </a:lnTo>
                  <a:lnTo>
                    <a:pt x="18253" y="1080"/>
                  </a:lnTo>
                  <a:lnTo>
                    <a:pt x="18196" y="986"/>
                  </a:lnTo>
                  <a:lnTo>
                    <a:pt x="18139" y="910"/>
                  </a:lnTo>
                  <a:lnTo>
                    <a:pt x="17988" y="739"/>
                  </a:lnTo>
                  <a:lnTo>
                    <a:pt x="17798" y="607"/>
                  </a:lnTo>
                  <a:lnTo>
                    <a:pt x="17590" y="493"/>
                  </a:lnTo>
                  <a:lnTo>
                    <a:pt x="17362" y="379"/>
                  </a:lnTo>
                  <a:lnTo>
                    <a:pt x="17097" y="303"/>
                  </a:lnTo>
                  <a:lnTo>
                    <a:pt x="16850" y="228"/>
                  </a:lnTo>
                  <a:lnTo>
                    <a:pt x="16585" y="171"/>
                  </a:lnTo>
                  <a:lnTo>
                    <a:pt x="16054" y="95"/>
                  </a:lnTo>
                  <a:lnTo>
                    <a:pt x="15581" y="38"/>
                  </a:lnTo>
                  <a:lnTo>
                    <a:pt x="15183"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1"/>
            <p:cNvSpPr/>
            <p:nvPr/>
          </p:nvSpPr>
          <p:spPr>
            <a:xfrm>
              <a:off x="-3288941" y="4733276"/>
              <a:ext cx="28450" cy="13300"/>
            </a:xfrm>
            <a:custGeom>
              <a:avLst/>
              <a:gdLst/>
              <a:ahLst/>
              <a:cxnLst/>
              <a:rect l="l" t="t" r="r" b="b"/>
              <a:pathLst>
                <a:path w="1138" h="532" fill="none" extrusionOk="0">
                  <a:moveTo>
                    <a:pt x="19" y="532"/>
                  </a:moveTo>
                  <a:lnTo>
                    <a:pt x="19" y="532"/>
                  </a:lnTo>
                  <a:lnTo>
                    <a:pt x="1" y="1"/>
                  </a:lnTo>
                  <a:lnTo>
                    <a:pt x="1" y="1"/>
                  </a:lnTo>
                  <a:lnTo>
                    <a:pt x="190" y="1"/>
                  </a:lnTo>
                  <a:lnTo>
                    <a:pt x="190" y="1"/>
                  </a:lnTo>
                  <a:lnTo>
                    <a:pt x="569" y="20"/>
                  </a:lnTo>
                  <a:lnTo>
                    <a:pt x="948" y="77"/>
                  </a:lnTo>
                  <a:lnTo>
                    <a:pt x="948" y="77"/>
                  </a:lnTo>
                  <a:lnTo>
                    <a:pt x="1005" y="96"/>
                  </a:lnTo>
                  <a:lnTo>
                    <a:pt x="1062" y="134"/>
                  </a:lnTo>
                  <a:lnTo>
                    <a:pt x="1081" y="172"/>
                  </a:lnTo>
                  <a:lnTo>
                    <a:pt x="1100" y="228"/>
                  </a:lnTo>
                  <a:lnTo>
                    <a:pt x="1138" y="380"/>
                  </a:lnTo>
                  <a:lnTo>
                    <a:pt x="1138" y="532"/>
                  </a:lnTo>
                  <a:lnTo>
                    <a:pt x="1138" y="532"/>
                  </a:lnTo>
                  <a:lnTo>
                    <a:pt x="853" y="494"/>
                  </a:lnTo>
                  <a:lnTo>
                    <a:pt x="588" y="494"/>
                  </a:lnTo>
                  <a:lnTo>
                    <a:pt x="588" y="494"/>
                  </a:lnTo>
                  <a:lnTo>
                    <a:pt x="304" y="494"/>
                  </a:lnTo>
                  <a:lnTo>
                    <a:pt x="19" y="53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1"/>
            <p:cNvSpPr/>
            <p:nvPr/>
          </p:nvSpPr>
          <p:spPr>
            <a:xfrm>
              <a:off x="-3205541" y="4721451"/>
              <a:ext cx="93375" cy="31750"/>
            </a:xfrm>
            <a:custGeom>
              <a:avLst/>
              <a:gdLst/>
              <a:ahLst/>
              <a:cxnLst/>
              <a:rect l="l" t="t" r="r" b="b"/>
              <a:pathLst>
                <a:path w="3735" h="1270" fill="none" extrusionOk="0">
                  <a:moveTo>
                    <a:pt x="3241" y="1270"/>
                  </a:moveTo>
                  <a:lnTo>
                    <a:pt x="3241" y="1270"/>
                  </a:lnTo>
                  <a:lnTo>
                    <a:pt x="3090" y="1251"/>
                  </a:lnTo>
                  <a:lnTo>
                    <a:pt x="2900" y="1213"/>
                  </a:lnTo>
                  <a:lnTo>
                    <a:pt x="2711" y="1137"/>
                  </a:lnTo>
                  <a:lnTo>
                    <a:pt x="2521" y="1061"/>
                  </a:lnTo>
                  <a:lnTo>
                    <a:pt x="1934" y="796"/>
                  </a:lnTo>
                  <a:lnTo>
                    <a:pt x="1934" y="796"/>
                  </a:lnTo>
                  <a:lnTo>
                    <a:pt x="1460" y="626"/>
                  </a:lnTo>
                  <a:lnTo>
                    <a:pt x="986" y="512"/>
                  </a:lnTo>
                  <a:lnTo>
                    <a:pt x="493" y="417"/>
                  </a:lnTo>
                  <a:lnTo>
                    <a:pt x="0" y="360"/>
                  </a:lnTo>
                  <a:lnTo>
                    <a:pt x="0" y="360"/>
                  </a:lnTo>
                  <a:lnTo>
                    <a:pt x="588" y="0"/>
                  </a:lnTo>
                  <a:lnTo>
                    <a:pt x="588" y="0"/>
                  </a:lnTo>
                  <a:lnTo>
                    <a:pt x="664" y="38"/>
                  </a:lnTo>
                  <a:lnTo>
                    <a:pt x="664" y="38"/>
                  </a:lnTo>
                  <a:lnTo>
                    <a:pt x="1043" y="95"/>
                  </a:lnTo>
                  <a:lnTo>
                    <a:pt x="1441" y="171"/>
                  </a:lnTo>
                  <a:lnTo>
                    <a:pt x="1839" y="265"/>
                  </a:lnTo>
                  <a:lnTo>
                    <a:pt x="2218" y="360"/>
                  </a:lnTo>
                  <a:lnTo>
                    <a:pt x="2597" y="474"/>
                  </a:lnTo>
                  <a:lnTo>
                    <a:pt x="2976" y="588"/>
                  </a:lnTo>
                  <a:lnTo>
                    <a:pt x="3355" y="720"/>
                  </a:lnTo>
                  <a:lnTo>
                    <a:pt x="3734" y="853"/>
                  </a:lnTo>
                  <a:lnTo>
                    <a:pt x="3734" y="853"/>
                  </a:lnTo>
                  <a:lnTo>
                    <a:pt x="3583" y="1005"/>
                  </a:lnTo>
                  <a:lnTo>
                    <a:pt x="3469" y="1175"/>
                  </a:lnTo>
                  <a:lnTo>
                    <a:pt x="3469" y="1175"/>
                  </a:lnTo>
                  <a:lnTo>
                    <a:pt x="3431" y="1232"/>
                  </a:lnTo>
                  <a:lnTo>
                    <a:pt x="3374" y="1251"/>
                  </a:lnTo>
                  <a:lnTo>
                    <a:pt x="3317" y="1270"/>
                  </a:lnTo>
                  <a:lnTo>
                    <a:pt x="3241" y="127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1"/>
            <p:cNvSpPr/>
            <p:nvPr/>
          </p:nvSpPr>
          <p:spPr>
            <a:xfrm>
              <a:off x="-3180916" y="4705326"/>
              <a:ext cx="78225" cy="30350"/>
            </a:xfrm>
            <a:custGeom>
              <a:avLst/>
              <a:gdLst/>
              <a:ahLst/>
              <a:cxnLst/>
              <a:rect l="l" t="t" r="r" b="b"/>
              <a:pathLst>
                <a:path w="3129" h="1214" fill="none" extrusionOk="0">
                  <a:moveTo>
                    <a:pt x="2901" y="1214"/>
                  </a:moveTo>
                  <a:lnTo>
                    <a:pt x="2901" y="1214"/>
                  </a:lnTo>
                  <a:lnTo>
                    <a:pt x="2200" y="948"/>
                  </a:lnTo>
                  <a:lnTo>
                    <a:pt x="1479" y="721"/>
                  </a:lnTo>
                  <a:lnTo>
                    <a:pt x="740" y="531"/>
                  </a:lnTo>
                  <a:lnTo>
                    <a:pt x="1" y="399"/>
                  </a:lnTo>
                  <a:lnTo>
                    <a:pt x="1" y="399"/>
                  </a:lnTo>
                  <a:lnTo>
                    <a:pt x="570" y="1"/>
                  </a:lnTo>
                  <a:lnTo>
                    <a:pt x="570" y="1"/>
                  </a:lnTo>
                  <a:lnTo>
                    <a:pt x="911" y="76"/>
                  </a:lnTo>
                  <a:lnTo>
                    <a:pt x="1233" y="171"/>
                  </a:lnTo>
                  <a:lnTo>
                    <a:pt x="1555" y="266"/>
                  </a:lnTo>
                  <a:lnTo>
                    <a:pt x="1877" y="380"/>
                  </a:lnTo>
                  <a:lnTo>
                    <a:pt x="2200" y="512"/>
                  </a:lnTo>
                  <a:lnTo>
                    <a:pt x="2503" y="645"/>
                  </a:lnTo>
                  <a:lnTo>
                    <a:pt x="2825" y="797"/>
                  </a:lnTo>
                  <a:lnTo>
                    <a:pt x="3128" y="948"/>
                  </a:lnTo>
                  <a:lnTo>
                    <a:pt x="3128" y="948"/>
                  </a:lnTo>
                  <a:lnTo>
                    <a:pt x="2901" y="121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1"/>
            <p:cNvSpPr/>
            <p:nvPr/>
          </p:nvSpPr>
          <p:spPr>
            <a:xfrm>
              <a:off x="-2998491" y="4699651"/>
              <a:ext cx="18525" cy="14700"/>
            </a:xfrm>
            <a:custGeom>
              <a:avLst/>
              <a:gdLst/>
              <a:ahLst/>
              <a:cxnLst/>
              <a:rect l="l" t="t" r="r" b="b"/>
              <a:pathLst>
                <a:path w="741" h="588" fill="none" extrusionOk="0">
                  <a:moveTo>
                    <a:pt x="134" y="76"/>
                  </a:moveTo>
                  <a:lnTo>
                    <a:pt x="134" y="76"/>
                  </a:lnTo>
                  <a:lnTo>
                    <a:pt x="285" y="57"/>
                  </a:lnTo>
                  <a:lnTo>
                    <a:pt x="437" y="38"/>
                  </a:lnTo>
                  <a:lnTo>
                    <a:pt x="740" y="0"/>
                  </a:lnTo>
                  <a:lnTo>
                    <a:pt x="740" y="0"/>
                  </a:lnTo>
                  <a:lnTo>
                    <a:pt x="702" y="152"/>
                  </a:lnTo>
                  <a:lnTo>
                    <a:pt x="683" y="303"/>
                  </a:lnTo>
                  <a:lnTo>
                    <a:pt x="683" y="436"/>
                  </a:lnTo>
                  <a:lnTo>
                    <a:pt x="702" y="588"/>
                  </a:lnTo>
                  <a:lnTo>
                    <a:pt x="702" y="588"/>
                  </a:lnTo>
                  <a:lnTo>
                    <a:pt x="1" y="474"/>
                  </a:lnTo>
                  <a:lnTo>
                    <a:pt x="1" y="474"/>
                  </a:lnTo>
                  <a:lnTo>
                    <a:pt x="58" y="285"/>
                  </a:lnTo>
                  <a:lnTo>
                    <a:pt x="115" y="76"/>
                  </a:lnTo>
                  <a:lnTo>
                    <a:pt x="115" y="76"/>
                  </a:lnTo>
                  <a:lnTo>
                    <a:pt x="134" y="76"/>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1"/>
            <p:cNvSpPr/>
            <p:nvPr/>
          </p:nvSpPr>
          <p:spPr>
            <a:xfrm>
              <a:off x="-3096091" y="4695851"/>
              <a:ext cx="85800" cy="32725"/>
            </a:xfrm>
            <a:custGeom>
              <a:avLst/>
              <a:gdLst/>
              <a:ahLst/>
              <a:cxnLst/>
              <a:rect l="l" t="t" r="r" b="b"/>
              <a:pathLst>
                <a:path w="3432" h="1309" fill="none" extrusionOk="0">
                  <a:moveTo>
                    <a:pt x="1233" y="285"/>
                  </a:moveTo>
                  <a:lnTo>
                    <a:pt x="1233" y="285"/>
                  </a:lnTo>
                  <a:lnTo>
                    <a:pt x="1308" y="285"/>
                  </a:lnTo>
                  <a:lnTo>
                    <a:pt x="1346" y="247"/>
                  </a:lnTo>
                  <a:lnTo>
                    <a:pt x="1365" y="228"/>
                  </a:lnTo>
                  <a:lnTo>
                    <a:pt x="1365" y="228"/>
                  </a:lnTo>
                  <a:lnTo>
                    <a:pt x="1972" y="114"/>
                  </a:lnTo>
                  <a:lnTo>
                    <a:pt x="2597" y="1"/>
                  </a:lnTo>
                  <a:lnTo>
                    <a:pt x="2597" y="1"/>
                  </a:lnTo>
                  <a:lnTo>
                    <a:pt x="2825" y="228"/>
                  </a:lnTo>
                  <a:lnTo>
                    <a:pt x="3033" y="455"/>
                  </a:lnTo>
                  <a:lnTo>
                    <a:pt x="3223" y="702"/>
                  </a:lnTo>
                  <a:lnTo>
                    <a:pt x="3374" y="986"/>
                  </a:lnTo>
                  <a:lnTo>
                    <a:pt x="3374" y="986"/>
                  </a:lnTo>
                  <a:lnTo>
                    <a:pt x="3412" y="1024"/>
                  </a:lnTo>
                  <a:lnTo>
                    <a:pt x="3431" y="1043"/>
                  </a:lnTo>
                  <a:lnTo>
                    <a:pt x="3431" y="1043"/>
                  </a:lnTo>
                  <a:lnTo>
                    <a:pt x="3374" y="1176"/>
                  </a:lnTo>
                  <a:lnTo>
                    <a:pt x="3317" y="1308"/>
                  </a:lnTo>
                  <a:lnTo>
                    <a:pt x="3317" y="1308"/>
                  </a:lnTo>
                  <a:lnTo>
                    <a:pt x="2502" y="1081"/>
                  </a:lnTo>
                  <a:lnTo>
                    <a:pt x="1668" y="872"/>
                  </a:lnTo>
                  <a:lnTo>
                    <a:pt x="1270" y="778"/>
                  </a:lnTo>
                  <a:lnTo>
                    <a:pt x="853" y="702"/>
                  </a:lnTo>
                  <a:lnTo>
                    <a:pt x="437" y="645"/>
                  </a:lnTo>
                  <a:lnTo>
                    <a:pt x="1" y="588"/>
                  </a:lnTo>
                  <a:lnTo>
                    <a:pt x="1" y="588"/>
                  </a:lnTo>
                  <a:lnTo>
                    <a:pt x="437" y="342"/>
                  </a:lnTo>
                  <a:lnTo>
                    <a:pt x="872" y="133"/>
                  </a:lnTo>
                  <a:lnTo>
                    <a:pt x="872" y="133"/>
                  </a:lnTo>
                  <a:lnTo>
                    <a:pt x="910" y="152"/>
                  </a:lnTo>
                  <a:lnTo>
                    <a:pt x="910" y="152"/>
                  </a:lnTo>
                  <a:lnTo>
                    <a:pt x="929" y="209"/>
                  </a:lnTo>
                  <a:lnTo>
                    <a:pt x="948" y="247"/>
                  </a:lnTo>
                  <a:lnTo>
                    <a:pt x="1005" y="285"/>
                  </a:lnTo>
                  <a:lnTo>
                    <a:pt x="1062" y="285"/>
                  </a:lnTo>
                  <a:lnTo>
                    <a:pt x="1062" y="285"/>
                  </a:lnTo>
                  <a:lnTo>
                    <a:pt x="1100" y="285"/>
                  </a:lnTo>
                  <a:lnTo>
                    <a:pt x="1100" y="285"/>
                  </a:lnTo>
                  <a:lnTo>
                    <a:pt x="1157" y="266"/>
                  </a:lnTo>
                  <a:lnTo>
                    <a:pt x="1157" y="266"/>
                  </a:lnTo>
                  <a:lnTo>
                    <a:pt x="1233" y="28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1"/>
            <p:cNvSpPr/>
            <p:nvPr/>
          </p:nvSpPr>
          <p:spPr>
            <a:xfrm>
              <a:off x="-3252941" y="4682576"/>
              <a:ext cx="84375" cy="64000"/>
            </a:xfrm>
            <a:custGeom>
              <a:avLst/>
              <a:gdLst/>
              <a:ahLst/>
              <a:cxnLst/>
              <a:rect l="l" t="t" r="r" b="b"/>
              <a:pathLst>
                <a:path w="3375" h="2560" fill="none" extrusionOk="0">
                  <a:moveTo>
                    <a:pt x="1" y="2560"/>
                  </a:moveTo>
                  <a:lnTo>
                    <a:pt x="1" y="2560"/>
                  </a:lnTo>
                  <a:lnTo>
                    <a:pt x="1" y="2162"/>
                  </a:lnTo>
                  <a:lnTo>
                    <a:pt x="1" y="2162"/>
                  </a:lnTo>
                  <a:lnTo>
                    <a:pt x="39" y="2162"/>
                  </a:lnTo>
                  <a:lnTo>
                    <a:pt x="77" y="2143"/>
                  </a:lnTo>
                  <a:lnTo>
                    <a:pt x="77" y="2143"/>
                  </a:lnTo>
                  <a:lnTo>
                    <a:pt x="513" y="1896"/>
                  </a:lnTo>
                  <a:lnTo>
                    <a:pt x="930" y="1631"/>
                  </a:lnTo>
                  <a:lnTo>
                    <a:pt x="1347" y="1347"/>
                  </a:lnTo>
                  <a:lnTo>
                    <a:pt x="1745" y="1062"/>
                  </a:lnTo>
                  <a:lnTo>
                    <a:pt x="1745" y="1062"/>
                  </a:lnTo>
                  <a:lnTo>
                    <a:pt x="2105" y="797"/>
                  </a:lnTo>
                  <a:lnTo>
                    <a:pt x="2446" y="513"/>
                  </a:lnTo>
                  <a:lnTo>
                    <a:pt x="2446" y="513"/>
                  </a:lnTo>
                  <a:lnTo>
                    <a:pt x="2598" y="380"/>
                  </a:lnTo>
                  <a:lnTo>
                    <a:pt x="2768" y="209"/>
                  </a:lnTo>
                  <a:lnTo>
                    <a:pt x="2863" y="134"/>
                  </a:lnTo>
                  <a:lnTo>
                    <a:pt x="2939" y="58"/>
                  </a:lnTo>
                  <a:lnTo>
                    <a:pt x="3034" y="20"/>
                  </a:lnTo>
                  <a:lnTo>
                    <a:pt x="3109" y="1"/>
                  </a:lnTo>
                  <a:lnTo>
                    <a:pt x="3109" y="1"/>
                  </a:lnTo>
                  <a:lnTo>
                    <a:pt x="3166" y="1"/>
                  </a:lnTo>
                  <a:lnTo>
                    <a:pt x="3242" y="39"/>
                  </a:lnTo>
                  <a:lnTo>
                    <a:pt x="3280" y="96"/>
                  </a:lnTo>
                  <a:lnTo>
                    <a:pt x="3337" y="153"/>
                  </a:lnTo>
                  <a:lnTo>
                    <a:pt x="3337" y="153"/>
                  </a:lnTo>
                  <a:lnTo>
                    <a:pt x="3375" y="228"/>
                  </a:lnTo>
                  <a:lnTo>
                    <a:pt x="3375" y="285"/>
                  </a:lnTo>
                  <a:lnTo>
                    <a:pt x="3375" y="361"/>
                  </a:lnTo>
                  <a:lnTo>
                    <a:pt x="3337" y="437"/>
                  </a:lnTo>
                  <a:lnTo>
                    <a:pt x="3261" y="588"/>
                  </a:lnTo>
                  <a:lnTo>
                    <a:pt x="3109" y="740"/>
                  </a:lnTo>
                  <a:lnTo>
                    <a:pt x="2920" y="911"/>
                  </a:lnTo>
                  <a:lnTo>
                    <a:pt x="2692" y="1081"/>
                  </a:lnTo>
                  <a:lnTo>
                    <a:pt x="2446" y="1252"/>
                  </a:lnTo>
                  <a:lnTo>
                    <a:pt x="2162" y="1441"/>
                  </a:lnTo>
                  <a:lnTo>
                    <a:pt x="1574" y="1783"/>
                  </a:lnTo>
                  <a:lnTo>
                    <a:pt x="987" y="2086"/>
                  </a:lnTo>
                  <a:lnTo>
                    <a:pt x="437" y="2370"/>
                  </a:lnTo>
                  <a:lnTo>
                    <a:pt x="1" y="256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1"/>
            <p:cNvSpPr/>
            <p:nvPr/>
          </p:nvSpPr>
          <p:spPr>
            <a:xfrm>
              <a:off x="-3379441" y="4681176"/>
              <a:ext cx="138850" cy="58775"/>
            </a:xfrm>
            <a:custGeom>
              <a:avLst/>
              <a:gdLst/>
              <a:ahLst/>
              <a:cxnLst/>
              <a:rect l="l" t="t" r="r" b="b"/>
              <a:pathLst>
                <a:path w="5554" h="2351" fill="none" extrusionOk="0">
                  <a:moveTo>
                    <a:pt x="778" y="2350"/>
                  </a:moveTo>
                  <a:lnTo>
                    <a:pt x="778" y="2350"/>
                  </a:lnTo>
                  <a:lnTo>
                    <a:pt x="683" y="2331"/>
                  </a:lnTo>
                  <a:lnTo>
                    <a:pt x="607" y="2331"/>
                  </a:lnTo>
                  <a:lnTo>
                    <a:pt x="531" y="2293"/>
                  </a:lnTo>
                  <a:lnTo>
                    <a:pt x="455" y="2256"/>
                  </a:lnTo>
                  <a:lnTo>
                    <a:pt x="342" y="2161"/>
                  </a:lnTo>
                  <a:lnTo>
                    <a:pt x="247" y="2028"/>
                  </a:lnTo>
                  <a:lnTo>
                    <a:pt x="171" y="1876"/>
                  </a:lnTo>
                  <a:lnTo>
                    <a:pt x="114" y="1725"/>
                  </a:lnTo>
                  <a:lnTo>
                    <a:pt x="0" y="1346"/>
                  </a:lnTo>
                  <a:lnTo>
                    <a:pt x="0" y="1346"/>
                  </a:lnTo>
                  <a:lnTo>
                    <a:pt x="247" y="1232"/>
                  </a:lnTo>
                  <a:lnTo>
                    <a:pt x="493" y="1137"/>
                  </a:lnTo>
                  <a:lnTo>
                    <a:pt x="740" y="1042"/>
                  </a:lnTo>
                  <a:lnTo>
                    <a:pt x="986" y="967"/>
                  </a:lnTo>
                  <a:lnTo>
                    <a:pt x="2028" y="701"/>
                  </a:lnTo>
                  <a:lnTo>
                    <a:pt x="2028" y="701"/>
                  </a:lnTo>
                  <a:lnTo>
                    <a:pt x="4568" y="0"/>
                  </a:lnTo>
                  <a:lnTo>
                    <a:pt x="4568" y="0"/>
                  </a:lnTo>
                  <a:lnTo>
                    <a:pt x="4625" y="190"/>
                  </a:lnTo>
                  <a:lnTo>
                    <a:pt x="4663" y="360"/>
                  </a:lnTo>
                  <a:lnTo>
                    <a:pt x="4682" y="531"/>
                  </a:lnTo>
                  <a:lnTo>
                    <a:pt x="4701" y="739"/>
                  </a:lnTo>
                  <a:lnTo>
                    <a:pt x="4701" y="739"/>
                  </a:lnTo>
                  <a:lnTo>
                    <a:pt x="4720" y="815"/>
                  </a:lnTo>
                  <a:lnTo>
                    <a:pt x="4758" y="853"/>
                  </a:lnTo>
                  <a:lnTo>
                    <a:pt x="4815" y="891"/>
                  </a:lnTo>
                  <a:lnTo>
                    <a:pt x="4871" y="910"/>
                  </a:lnTo>
                  <a:lnTo>
                    <a:pt x="4871" y="910"/>
                  </a:lnTo>
                  <a:lnTo>
                    <a:pt x="4928" y="891"/>
                  </a:lnTo>
                  <a:lnTo>
                    <a:pt x="4985" y="853"/>
                  </a:lnTo>
                  <a:lnTo>
                    <a:pt x="5023" y="815"/>
                  </a:lnTo>
                  <a:lnTo>
                    <a:pt x="5023" y="739"/>
                  </a:lnTo>
                  <a:lnTo>
                    <a:pt x="5023" y="739"/>
                  </a:lnTo>
                  <a:lnTo>
                    <a:pt x="5023" y="550"/>
                  </a:lnTo>
                  <a:lnTo>
                    <a:pt x="5004" y="379"/>
                  </a:lnTo>
                  <a:lnTo>
                    <a:pt x="4966" y="209"/>
                  </a:lnTo>
                  <a:lnTo>
                    <a:pt x="4928" y="38"/>
                  </a:lnTo>
                  <a:lnTo>
                    <a:pt x="4928" y="38"/>
                  </a:lnTo>
                  <a:lnTo>
                    <a:pt x="5364" y="19"/>
                  </a:lnTo>
                  <a:lnTo>
                    <a:pt x="5364" y="19"/>
                  </a:lnTo>
                  <a:lnTo>
                    <a:pt x="5364" y="19"/>
                  </a:lnTo>
                  <a:lnTo>
                    <a:pt x="5402" y="76"/>
                  </a:lnTo>
                  <a:lnTo>
                    <a:pt x="5459" y="114"/>
                  </a:lnTo>
                  <a:lnTo>
                    <a:pt x="5459" y="114"/>
                  </a:lnTo>
                  <a:lnTo>
                    <a:pt x="5459" y="152"/>
                  </a:lnTo>
                  <a:lnTo>
                    <a:pt x="5459" y="152"/>
                  </a:lnTo>
                  <a:lnTo>
                    <a:pt x="5478" y="474"/>
                  </a:lnTo>
                  <a:lnTo>
                    <a:pt x="5478" y="474"/>
                  </a:lnTo>
                  <a:lnTo>
                    <a:pt x="5497" y="550"/>
                  </a:lnTo>
                  <a:lnTo>
                    <a:pt x="5554" y="607"/>
                  </a:lnTo>
                  <a:lnTo>
                    <a:pt x="5554" y="607"/>
                  </a:lnTo>
                  <a:lnTo>
                    <a:pt x="5099" y="853"/>
                  </a:lnTo>
                  <a:lnTo>
                    <a:pt x="4625" y="1080"/>
                  </a:lnTo>
                  <a:lnTo>
                    <a:pt x="4132" y="1270"/>
                  </a:lnTo>
                  <a:lnTo>
                    <a:pt x="3639" y="1441"/>
                  </a:lnTo>
                  <a:lnTo>
                    <a:pt x="3639" y="1441"/>
                  </a:lnTo>
                  <a:lnTo>
                    <a:pt x="3621" y="1441"/>
                  </a:lnTo>
                  <a:lnTo>
                    <a:pt x="3621" y="1441"/>
                  </a:lnTo>
                  <a:lnTo>
                    <a:pt x="3583" y="1441"/>
                  </a:lnTo>
                  <a:lnTo>
                    <a:pt x="3583" y="1441"/>
                  </a:lnTo>
                  <a:lnTo>
                    <a:pt x="3526" y="1459"/>
                  </a:lnTo>
                  <a:lnTo>
                    <a:pt x="3526" y="1459"/>
                  </a:lnTo>
                  <a:lnTo>
                    <a:pt x="2938" y="1687"/>
                  </a:lnTo>
                  <a:lnTo>
                    <a:pt x="2351" y="1895"/>
                  </a:lnTo>
                  <a:lnTo>
                    <a:pt x="1744" y="2104"/>
                  </a:lnTo>
                  <a:lnTo>
                    <a:pt x="1138" y="2293"/>
                  </a:lnTo>
                  <a:lnTo>
                    <a:pt x="1138" y="2293"/>
                  </a:lnTo>
                  <a:lnTo>
                    <a:pt x="948" y="2331"/>
                  </a:lnTo>
                  <a:lnTo>
                    <a:pt x="778" y="235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1"/>
            <p:cNvSpPr/>
            <p:nvPr/>
          </p:nvSpPr>
          <p:spPr>
            <a:xfrm>
              <a:off x="-3023116" y="4681176"/>
              <a:ext cx="19925" cy="29875"/>
            </a:xfrm>
            <a:custGeom>
              <a:avLst/>
              <a:gdLst/>
              <a:ahLst/>
              <a:cxnLst/>
              <a:rect l="l" t="t" r="r" b="b"/>
              <a:pathLst>
                <a:path w="797" h="1195" fill="none" extrusionOk="0">
                  <a:moveTo>
                    <a:pt x="626" y="1194"/>
                  </a:moveTo>
                  <a:lnTo>
                    <a:pt x="626" y="1194"/>
                  </a:lnTo>
                  <a:lnTo>
                    <a:pt x="493" y="986"/>
                  </a:lnTo>
                  <a:lnTo>
                    <a:pt x="342" y="796"/>
                  </a:lnTo>
                  <a:lnTo>
                    <a:pt x="171" y="607"/>
                  </a:lnTo>
                  <a:lnTo>
                    <a:pt x="0" y="436"/>
                  </a:lnTo>
                  <a:lnTo>
                    <a:pt x="0" y="436"/>
                  </a:lnTo>
                  <a:lnTo>
                    <a:pt x="57" y="227"/>
                  </a:lnTo>
                  <a:lnTo>
                    <a:pt x="114" y="0"/>
                  </a:lnTo>
                  <a:lnTo>
                    <a:pt x="114" y="0"/>
                  </a:lnTo>
                  <a:lnTo>
                    <a:pt x="285" y="190"/>
                  </a:lnTo>
                  <a:lnTo>
                    <a:pt x="436" y="398"/>
                  </a:lnTo>
                  <a:lnTo>
                    <a:pt x="607" y="569"/>
                  </a:lnTo>
                  <a:lnTo>
                    <a:pt x="702" y="663"/>
                  </a:lnTo>
                  <a:lnTo>
                    <a:pt x="796" y="739"/>
                  </a:lnTo>
                  <a:lnTo>
                    <a:pt x="796" y="739"/>
                  </a:lnTo>
                  <a:lnTo>
                    <a:pt x="759" y="796"/>
                  </a:lnTo>
                  <a:lnTo>
                    <a:pt x="759" y="796"/>
                  </a:lnTo>
                  <a:lnTo>
                    <a:pt x="740" y="910"/>
                  </a:lnTo>
                  <a:lnTo>
                    <a:pt x="721" y="1005"/>
                  </a:lnTo>
                  <a:lnTo>
                    <a:pt x="626" y="119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1"/>
            <p:cNvSpPr/>
            <p:nvPr/>
          </p:nvSpPr>
          <p:spPr>
            <a:xfrm>
              <a:off x="-3234441" y="4679276"/>
              <a:ext cx="18025" cy="12800"/>
            </a:xfrm>
            <a:custGeom>
              <a:avLst/>
              <a:gdLst/>
              <a:ahLst/>
              <a:cxnLst/>
              <a:rect l="l" t="t" r="r" b="b"/>
              <a:pathLst>
                <a:path w="721" h="512" fill="none" extrusionOk="0">
                  <a:moveTo>
                    <a:pt x="0" y="512"/>
                  </a:moveTo>
                  <a:lnTo>
                    <a:pt x="0" y="512"/>
                  </a:lnTo>
                  <a:lnTo>
                    <a:pt x="0" y="341"/>
                  </a:lnTo>
                  <a:lnTo>
                    <a:pt x="0" y="152"/>
                  </a:lnTo>
                  <a:lnTo>
                    <a:pt x="0" y="152"/>
                  </a:lnTo>
                  <a:lnTo>
                    <a:pt x="720" y="0"/>
                  </a:lnTo>
                  <a:lnTo>
                    <a:pt x="720" y="0"/>
                  </a:lnTo>
                  <a:lnTo>
                    <a:pt x="645" y="57"/>
                  </a:lnTo>
                  <a:lnTo>
                    <a:pt x="645" y="57"/>
                  </a:lnTo>
                  <a:lnTo>
                    <a:pt x="322" y="303"/>
                  </a:lnTo>
                  <a:lnTo>
                    <a:pt x="0" y="51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1"/>
            <p:cNvSpPr/>
            <p:nvPr/>
          </p:nvSpPr>
          <p:spPr>
            <a:xfrm>
              <a:off x="-3286566" y="4676901"/>
              <a:ext cx="103800" cy="52625"/>
            </a:xfrm>
            <a:custGeom>
              <a:avLst/>
              <a:gdLst/>
              <a:ahLst/>
              <a:cxnLst/>
              <a:rect l="l" t="t" r="r" b="b"/>
              <a:pathLst>
                <a:path w="4152" h="2105" fill="none" extrusionOk="0">
                  <a:moveTo>
                    <a:pt x="0" y="1934"/>
                  </a:moveTo>
                  <a:lnTo>
                    <a:pt x="19" y="1934"/>
                  </a:lnTo>
                  <a:lnTo>
                    <a:pt x="19" y="1934"/>
                  </a:lnTo>
                  <a:lnTo>
                    <a:pt x="531" y="1744"/>
                  </a:lnTo>
                  <a:lnTo>
                    <a:pt x="1043" y="1536"/>
                  </a:lnTo>
                  <a:lnTo>
                    <a:pt x="1554" y="1308"/>
                  </a:lnTo>
                  <a:lnTo>
                    <a:pt x="2028" y="1024"/>
                  </a:lnTo>
                  <a:lnTo>
                    <a:pt x="2028" y="1024"/>
                  </a:lnTo>
                  <a:lnTo>
                    <a:pt x="2407" y="797"/>
                  </a:lnTo>
                  <a:lnTo>
                    <a:pt x="2749" y="550"/>
                  </a:lnTo>
                  <a:lnTo>
                    <a:pt x="2749" y="550"/>
                  </a:lnTo>
                  <a:lnTo>
                    <a:pt x="3071" y="323"/>
                  </a:lnTo>
                  <a:lnTo>
                    <a:pt x="3241" y="228"/>
                  </a:lnTo>
                  <a:lnTo>
                    <a:pt x="3393" y="152"/>
                  </a:lnTo>
                  <a:lnTo>
                    <a:pt x="3564" y="76"/>
                  </a:lnTo>
                  <a:lnTo>
                    <a:pt x="3734" y="38"/>
                  </a:lnTo>
                  <a:lnTo>
                    <a:pt x="3905" y="19"/>
                  </a:lnTo>
                  <a:lnTo>
                    <a:pt x="4094" y="0"/>
                  </a:lnTo>
                  <a:lnTo>
                    <a:pt x="4094" y="0"/>
                  </a:lnTo>
                  <a:lnTo>
                    <a:pt x="4151" y="0"/>
                  </a:lnTo>
                  <a:lnTo>
                    <a:pt x="4151" y="0"/>
                  </a:lnTo>
                  <a:lnTo>
                    <a:pt x="3469" y="588"/>
                  </a:lnTo>
                  <a:lnTo>
                    <a:pt x="2749" y="1119"/>
                  </a:lnTo>
                  <a:lnTo>
                    <a:pt x="2028" y="1612"/>
                  </a:lnTo>
                  <a:lnTo>
                    <a:pt x="1270" y="2085"/>
                  </a:lnTo>
                  <a:lnTo>
                    <a:pt x="1251" y="2104"/>
                  </a:lnTo>
                  <a:lnTo>
                    <a:pt x="1251" y="2104"/>
                  </a:lnTo>
                  <a:lnTo>
                    <a:pt x="1232" y="2085"/>
                  </a:lnTo>
                  <a:lnTo>
                    <a:pt x="1232" y="2085"/>
                  </a:lnTo>
                  <a:lnTo>
                    <a:pt x="948" y="2010"/>
                  </a:lnTo>
                  <a:lnTo>
                    <a:pt x="645" y="1972"/>
                  </a:lnTo>
                  <a:lnTo>
                    <a:pt x="360" y="1934"/>
                  </a:lnTo>
                  <a:lnTo>
                    <a:pt x="76" y="1934"/>
                  </a:lnTo>
                  <a:lnTo>
                    <a:pt x="76" y="1934"/>
                  </a:lnTo>
                  <a:lnTo>
                    <a:pt x="0" y="1934"/>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1"/>
            <p:cNvSpPr/>
            <p:nvPr/>
          </p:nvSpPr>
          <p:spPr>
            <a:xfrm>
              <a:off x="-3389866" y="4675001"/>
              <a:ext cx="24675" cy="23725"/>
            </a:xfrm>
            <a:custGeom>
              <a:avLst/>
              <a:gdLst/>
              <a:ahLst/>
              <a:cxnLst/>
              <a:rect l="l" t="t" r="r" b="b"/>
              <a:pathLst>
                <a:path w="987" h="949" fill="none" extrusionOk="0">
                  <a:moveTo>
                    <a:pt x="190" y="948"/>
                  </a:moveTo>
                  <a:lnTo>
                    <a:pt x="190" y="948"/>
                  </a:lnTo>
                  <a:lnTo>
                    <a:pt x="114" y="474"/>
                  </a:lnTo>
                  <a:lnTo>
                    <a:pt x="0" y="1"/>
                  </a:lnTo>
                  <a:lnTo>
                    <a:pt x="0" y="1"/>
                  </a:lnTo>
                  <a:lnTo>
                    <a:pt x="626" y="171"/>
                  </a:lnTo>
                  <a:lnTo>
                    <a:pt x="626" y="171"/>
                  </a:lnTo>
                  <a:lnTo>
                    <a:pt x="664" y="171"/>
                  </a:lnTo>
                  <a:lnTo>
                    <a:pt x="664" y="171"/>
                  </a:lnTo>
                  <a:lnTo>
                    <a:pt x="740" y="152"/>
                  </a:lnTo>
                  <a:lnTo>
                    <a:pt x="796" y="114"/>
                  </a:lnTo>
                  <a:lnTo>
                    <a:pt x="796" y="114"/>
                  </a:lnTo>
                  <a:lnTo>
                    <a:pt x="872" y="266"/>
                  </a:lnTo>
                  <a:lnTo>
                    <a:pt x="929" y="418"/>
                  </a:lnTo>
                  <a:lnTo>
                    <a:pt x="967" y="588"/>
                  </a:lnTo>
                  <a:lnTo>
                    <a:pt x="986" y="778"/>
                  </a:lnTo>
                  <a:lnTo>
                    <a:pt x="986" y="778"/>
                  </a:lnTo>
                  <a:lnTo>
                    <a:pt x="778" y="797"/>
                  </a:lnTo>
                  <a:lnTo>
                    <a:pt x="569" y="816"/>
                  </a:lnTo>
                  <a:lnTo>
                    <a:pt x="380" y="873"/>
                  </a:lnTo>
                  <a:lnTo>
                    <a:pt x="190" y="94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1"/>
            <p:cNvSpPr/>
            <p:nvPr/>
          </p:nvSpPr>
          <p:spPr>
            <a:xfrm>
              <a:off x="-3163366" y="4671226"/>
              <a:ext cx="79625" cy="43600"/>
            </a:xfrm>
            <a:custGeom>
              <a:avLst/>
              <a:gdLst/>
              <a:ahLst/>
              <a:cxnLst/>
              <a:rect l="l" t="t" r="r" b="b"/>
              <a:pathLst>
                <a:path w="3185" h="1744" fill="none" extrusionOk="0">
                  <a:moveTo>
                    <a:pt x="171" y="815"/>
                  </a:moveTo>
                  <a:lnTo>
                    <a:pt x="171" y="815"/>
                  </a:lnTo>
                  <a:lnTo>
                    <a:pt x="95" y="607"/>
                  </a:lnTo>
                  <a:lnTo>
                    <a:pt x="0" y="398"/>
                  </a:lnTo>
                  <a:lnTo>
                    <a:pt x="0" y="398"/>
                  </a:lnTo>
                  <a:lnTo>
                    <a:pt x="190" y="322"/>
                  </a:lnTo>
                  <a:lnTo>
                    <a:pt x="190" y="322"/>
                  </a:lnTo>
                  <a:lnTo>
                    <a:pt x="796" y="114"/>
                  </a:lnTo>
                  <a:lnTo>
                    <a:pt x="796" y="114"/>
                  </a:lnTo>
                  <a:lnTo>
                    <a:pt x="834" y="95"/>
                  </a:lnTo>
                  <a:lnTo>
                    <a:pt x="872" y="57"/>
                  </a:lnTo>
                  <a:lnTo>
                    <a:pt x="910" y="0"/>
                  </a:lnTo>
                  <a:lnTo>
                    <a:pt x="910" y="0"/>
                  </a:lnTo>
                  <a:lnTo>
                    <a:pt x="1479" y="209"/>
                  </a:lnTo>
                  <a:lnTo>
                    <a:pt x="2047" y="436"/>
                  </a:lnTo>
                  <a:lnTo>
                    <a:pt x="2616" y="663"/>
                  </a:lnTo>
                  <a:lnTo>
                    <a:pt x="3184" y="929"/>
                  </a:lnTo>
                  <a:lnTo>
                    <a:pt x="3184" y="929"/>
                  </a:lnTo>
                  <a:lnTo>
                    <a:pt x="2900" y="1080"/>
                  </a:lnTo>
                  <a:lnTo>
                    <a:pt x="2635" y="1232"/>
                  </a:lnTo>
                  <a:lnTo>
                    <a:pt x="2369" y="1403"/>
                  </a:lnTo>
                  <a:lnTo>
                    <a:pt x="2104" y="1592"/>
                  </a:lnTo>
                  <a:lnTo>
                    <a:pt x="2104" y="1592"/>
                  </a:lnTo>
                  <a:lnTo>
                    <a:pt x="2066" y="1630"/>
                  </a:lnTo>
                  <a:lnTo>
                    <a:pt x="2047" y="1668"/>
                  </a:lnTo>
                  <a:lnTo>
                    <a:pt x="2028" y="1706"/>
                  </a:lnTo>
                  <a:lnTo>
                    <a:pt x="2028" y="1744"/>
                  </a:lnTo>
                  <a:lnTo>
                    <a:pt x="2028" y="1744"/>
                  </a:lnTo>
                  <a:lnTo>
                    <a:pt x="1611" y="1554"/>
                  </a:lnTo>
                  <a:lnTo>
                    <a:pt x="1175" y="1403"/>
                  </a:lnTo>
                  <a:lnTo>
                    <a:pt x="739" y="1251"/>
                  </a:lnTo>
                  <a:lnTo>
                    <a:pt x="284" y="1118"/>
                  </a:lnTo>
                  <a:lnTo>
                    <a:pt x="284" y="1118"/>
                  </a:lnTo>
                  <a:lnTo>
                    <a:pt x="607" y="986"/>
                  </a:lnTo>
                  <a:lnTo>
                    <a:pt x="948" y="872"/>
                  </a:lnTo>
                  <a:lnTo>
                    <a:pt x="1289" y="758"/>
                  </a:lnTo>
                  <a:lnTo>
                    <a:pt x="1649" y="663"/>
                  </a:lnTo>
                  <a:lnTo>
                    <a:pt x="1649" y="663"/>
                  </a:lnTo>
                  <a:lnTo>
                    <a:pt x="1706" y="625"/>
                  </a:lnTo>
                  <a:lnTo>
                    <a:pt x="1744" y="588"/>
                  </a:lnTo>
                  <a:lnTo>
                    <a:pt x="1763" y="531"/>
                  </a:lnTo>
                  <a:lnTo>
                    <a:pt x="1763" y="474"/>
                  </a:lnTo>
                  <a:lnTo>
                    <a:pt x="1744" y="436"/>
                  </a:lnTo>
                  <a:lnTo>
                    <a:pt x="1706" y="379"/>
                  </a:lnTo>
                  <a:lnTo>
                    <a:pt x="1668" y="341"/>
                  </a:lnTo>
                  <a:lnTo>
                    <a:pt x="1611" y="341"/>
                  </a:lnTo>
                  <a:lnTo>
                    <a:pt x="1611" y="341"/>
                  </a:lnTo>
                  <a:lnTo>
                    <a:pt x="1554" y="341"/>
                  </a:lnTo>
                  <a:lnTo>
                    <a:pt x="1554" y="341"/>
                  </a:lnTo>
                  <a:lnTo>
                    <a:pt x="1213" y="436"/>
                  </a:lnTo>
                  <a:lnTo>
                    <a:pt x="853" y="550"/>
                  </a:lnTo>
                  <a:lnTo>
                    <a:pt x="512" y="682"/>
                  </a:lnTo>
                  <a:lnTo>
                    <a:pt x="171" y="81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1"/>
            <p:cNvSpPr/>
            <p:nvPr/>
          </p:nvSpPr>
          <p:spPr>
            <a:xfrm>
              <a:off x="-3054866" y="4668851"/>
              <a:ext cx="27975" cy="22300"/>
            </a:xfrm>
            <a:custGeom>
              <a:avLst/>
              <a:gdLst/>
              <a:ahLst/>
              <a:cxnLst/>
              <a:rect l="l" t="t" r="r" b="b"/>
              <a:pathLst>
                <a:path w="1119" h="892" fill="none" extrusionOk="0">
                  <a:moveTo>
                    <a:pt x="190" y="891"/>
                  </a:moveTo>
                  <a:lnTo>
                    <a:pt x="190" y="891"/>
                  </a:lnTo>
                  <a:lnTo>
                    <a:pt x="228" y="853"/>
                  </a:lnTo>
                  <a:lnTo>
                    <a:pt x="247" y="796"/>
                  </a:lnTo>
                  <a:lnTo>
                    <a:pt x="266" y="758"/>
                  </a:lnTo>
                  <a:lnTo>
                    <a:pt x="266" y="702"/>
                  </a:lnTo>
                  <a:lnTo>
                    <a:pt x="266" y="702"/>
                  </a:lnTo>
                  <a:lnTo>
                    <a:pt x="152" y="474"/>
                  </a:lnTo>
                  <a:lnTo>
                    <a:pt x="1" y="266"/>
                  </a:lnTo>
                  <a:lnTo>
                    <a:pt x="1" y="266"/>
                  </a:lnTo>
                  <a:lnTo>
                    <a:pt x="19" y="266"/>
                  </a:lnTo>
                  <a:lnTo>
                    <a:pt x="19" y="266"/>
                  </a:lnTo>
                  <a:lnTo>
                    <a:pt x="304" y="152"/>
                  </a:lnTo>
                  <a:lnTo>
                    <a:pt x="569" y="76"/>
                  </a:lnTo>
                  <a:lnTo>
                    <a:pt x="834" y="19"/>
                  </a:lnTo>
                  <a:lnTo>
                    <a:pt x="1119" y="0"/>
                  </a:lnTo>
                  <a:lnTo>
                    <a:pt x="1119" y="0"/>
                  </a:lnTo>
                  <a:lnTo>
                    <a:pt x="1100" y="190"/>
                  </a:lnTo>
                  <a:lnTo>
                    <a:pt x="1062" y="379"/>
                  </a:lnTo>
                  <a:lnTo>
                    <a:pt x="1024" y="569"/>
                  </a:lnTo>
                  <a:lnTo>
                    <a:pt x="967" y="739"/>
                  </a:lnTo>
                  <a:lnTo>
                    <a:pt x="967" y="739"/>
                  </a:lnTo>
                  <a:lnTo>
                    <a:pt x="190" y="89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1"/>
            <p:cNvSpPr/>
            <p:nvPr/>
          </p:nvSpPr>
          <p:spPr>
            <a:xfrm>
              <a:off x="-2989941" y="4655576"/>
              <a:ext cx="83875" cy="24675"/>
            </a:xfrm>
            <a:custGeom>
              <a:avLst/>
              <a:gdLst/>
              <a:ahLst/>
              <a:cxnLst/>
              <a:rect l="l" t="t" r="r" b="b"/>
              <a:pathLst>
                <a:path w="3355" h="987" fill="none" extrusionOk="0">
                  <a:moveTo>
                    <a:pt x="303" y="986"/>
                  </a:moveTo>
                  <a:lnTo>
                    <a:pt x="303" y="986"/>
                  </a:lnTo>
                  <a:lnTo>
                    <a:pt x="0" y="455"/>
                  </a:lnTo>
                  <a:lnTo>
                    <a:pt x="0" y="455"/>
                  </a:lnTo>
                  <a:lnTo>
                    <a:pt x="398" y="418"/>
                  </a:lnTo>
                  <a:lnTo>
                    <a:pt x="796" y="342"/>
                  </a:lnTo>
                  <a:lnTo>
                    <a:pt x="1592" y="190"/>
                  </a:lnTo>
                  <a:lnTo>
                    <a:pt x="1990" y="114"/>
                  </a:lnTo>
                  <a:lnTo>
                    <a:pt x="2407" y="57"/>
                  </a:lnTo>
                  <a:lnTo>
                    <a:pt x="2805" y="20"/>
                  </a:lnTo>
                  <a:lnTo>
                    <a:pt x="3203" y="1"/>
                  </a:lnTo>
                  <a:lnTo>
                    <a:pt x="3203" y="1"/>
                  </a:lnTo>
                  <a:lnTo>
                    <a:pt x="3355" y="1"/>
                  </a:lnTo>
                  <a:lnTo>
                    <a:pt x="3355" y="1"/>
                  </a:lnTo>
                  <a:lnTo>
                    <a:pt x="3317" y="190"/>
                  </a:lnTo>
                  <a:lnTo>
                    <a:pt x="3279" y="266"/>
                  </a:lnTo>
                  <a:lnTo>
                    <a:pt x="3241" y="342"/>
                  </a:lnTo>
                  <a:lnTo>
                    <a:pt x="3184" y="380"/>
                  </a:lnTo>
                  <a:lnTo>
                    <a:pt x="3109" y="418"/>
                  </a:lnTo>
                  <a:lnTo>
                    <a:pt x="3014" y="455"/>
                  </a:lnTo>
                  <a:lnTo>
                    <a:pt x="2881" y="474"/>
                  </a:lnTo>
                  <a:lnTo>
                    <a:pt x="2881" y="474"/>
                  </a:lnTo>
                  <a:lnTo>
                    <a:pt x="2521" y="531"/>
                  </a:lnTo>
                  <a:lnTo>
                    <a:pt x="2142" y="607"/>
                  </a:lnTo>
                  <a:lnTo>
                    <a:pt x="2142" y="607"/>
                  </a:lnTo>
                  <a:lnTo>
                    <a:pt x="303" y="986"/>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1"/>
            <p:cNvSpPr/>
            <p:nvPr/>
          </p:nvSpPr>
          <p:spPr>
            <a:xfrm>
              <a:off x="-3255766" y="4649901"/>
              <a:ext cx="105200" cy="25125"/>
            </a:xfrm>
            <a:custGeom>
              <a:avLst/>
              <a:gdLst/>
              <a:ahLst/>
              <a:cxnLst/>
              <a:rect l="l" t="t" r="r" b="b"/>
              <a:pathLst>
                <a:path w="4208" h="1005" fill="none" extrusionOk="0">
                  <a:moveTo>
                    <a:pt x="0" y="948"/>
                  </a:moveTo>
                  <a:lnTo>
                    <a:pt x="0" y="948"/>
                  </a:lnTo>
                  <a:lnTo>
                    <a:pt x="1043" y="57"/>
                  </a:lnTo>
                  <a:lnTo>
                    <a:pt x="1043" y="57"/>
                  </a:lnTo>
                  <a:lnTo>
                    <a:pt x="1100" y="0"/>
                  </a:lnTo>
                  <a:lnTo>
                    <a:pt x="1100" y="0"/>
                  </a:lnTo>
                  <a:lnTo>
                    <a:pt x="1896" y="133"/>
                  </a:lnTo>
                  <a:lnTo>
                    <a:pt x="2673" y="303"/>
                  </a:lnTo>
                  <a:lnTo>
                    <a:pt x="3450" y="493"/>
                  </a:lnTo>
                  <a:lnTo>
                    <a:pt x="4208" y="720"/>
                  </a:lnTo>
                  <a:lnTo>
                    <a:pt x="4208" y="720"/>
                  </a:lnTo>
                  <a:lnTo>
                    <a:pt x="3999" y="796"/>
                  </a:lnTo>
                  <a:lnTo>
                    <a:pt x="3810" y="872"/>
                  </a:lnTo>
                  <a:lnTo>
                    <a:pt x="3810" y="872"/>
                  </a:lnTo>
                  <a:lnTo>
                    <a:pt x="3677" y="910"/>
                  </a:lnTo>
                  <a:lnTo>
                    <a:pt x="3677" y="910"/>
                  </a:lnTo>
                  <a:lnTo>
                    <a:pt x="3620" y="872"/>
                  </a:lnTo>
                  <a:lnTo>
                    <a:pt x="3620" y="872"/>
                  </a:lnTo>
                  <a:lnTo>
                    <a:pt x="3545" y="872"/>
                  </a:lnTo>
                  <a:lnTo>
                    <a:pt x="3545" y="872"/>
                  </a:lnTo>
                  <a:lnTo>
                    <a:pt x="3507" y="872"/>
                  </a:lnTo>
                  <a:lnTo>
                    <a:pt x="3469" y="891"/>
                  </a:lnTo>
                  <a:lnTo>
                    <a:pt x="3469" y="891"/>
                  </a:lnTo>
                  <a:lnTo>
                    <a:pt x="3412" y="834"/>
                  </a:lnTo>
                  <a:lnTo>
                    <a:pt x="3412" y="834"/>
                  </a:lnTo>
                  <a:lnTo>
                    <a:pt x="3374" y="796"/>
                  </a:lnTo>
                  <a:lnTo>
                    <a:pt x="3317" y="796"/>
                  </a:lnTo>
                  <a:lnTo>
                    <a:pt x="3317" y="796"/>
                  </a:lnTo>
                  <a:lnTo>
                    <a:pt x="3241" y="815"/>
                  </a:lnTo>
                  <a:lnTo>
                    <a:pt x="3241" y="815"/>
                  </a:lnTo>
                  <a:lnTo>
                    <a:pt x="3203" y="777"/>
                  </a:lnTo>
                  <a:lnTo>
                    <a:pt x="3147" y="777"/>
                  </a:lnTo>
                  <a:lnTo>
                    <a:pt x="3147" y="777"/>
                  </a:lnTo>
                  <a:lnTo>
                    <a:pt x="2862" y="739"/>
                  </a:lnTo>
                  <a:lnTo>
                    <a:pt x="2616" y="739"/>
                  </a:lnTo>
                  <a:lnTo>
                    <a:pt x="2616" y="739"/>
                  </a:lnTo>
                  <a:lnTo>
                    <a:pt x="2369" y="758"/>
                  </a:lnTo>
                  <a:lnTo>
                    <a:pt x="2369" y="758"/>
                  </a:lnTo>
                  <a:lnTo>
                    <a:pt x="2313" y="720"/>
                  </a:lnTo>
                  <a:lnTo>
                    <a:pt x="2256" y="720"/>
                  </a:lnTo>
                  <a:lnTo>
                    <a:pt x="2256" y="720"/>
                  </a:lnTo>
                  <a:lnTo>
                    <a:pt x="2237" y="720"/>
                  </a:lnTo>
                  <a:lnTo>
                    <a:pt x="2237" y="720"/>
                  </a:lnTo>
                  <a:lnTo>
                    <a:pt x="1460" y="853"/>
                  </a:lnTo>
                  <a:lnTo>
                    <a:pt x="702" y="1005"/>
                  </a:lnTo>
                  <a:lnTo>
                    <a:pt x="702" y="1005"/>
                  </a:lnTo>
                  <a:lnTo>
                    <a:pt x="683" y="986"/>
                  </a:lnTo>
                  <a:lnTo>
                    <a:pt x="683" y="986"/>
                  </a:lnTo>
                  <a:lnTo>
                    <a:pt x="588" y="948"/>
                  </a:lnTo>
                  <a:lnTo>
                    <a:pt x="493" y="948"/>
                  </a:lnTo>
                  <a:lnTo>
                    <a:pt x="493" y="948"/>
                  </a:lnTo>
                  <a:lnTo>
                    <a:pt x="341" y="948"/>
                  </a:lnTo>
                  <a:lnTo>
                    <a:pt x="341" y="948"/>
                  </a:lnTo>
                  <a:lnTo>
                    <a:pt x="0" y="94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1"/>
            <p:cNvSpPr/>
            <p:nvPr/>
          </p:nvSpPr>
          <p:spPr>
            <a:xfrm>
              <a:off x="-3294141" y="4649426"/>
              <a:ext cx="54500" cy="31300"/>
            </a:xfrm>
            <a:custGeom>
              <a:avLst/>
              <a:gdLst/>
              <a:ahLst/>
              <a:cxnLst/>
              <a:rect l="l" t="t" r="r" b="b"/>
              <a:pathLst>
                <a:path w="2180" h="1252" fill="none" extrusionOk="0">
                  <a:moveTo>
                    <a:pt x="0" y="1251"/>
                  </a:moveTo>
                  <a:lnTo>
                    <a:pt x="0" y="1251"/>
                  </a:lnTo>
                  <a:lnTo>
                    <a:pt x="95" y="1137"/>
                  </a:lnTo>
                  <a:lnTo>
                    <a:pt x="209" y="1024"/>
                  </a:lnTo>
                  <a:lnTo>
                    <a:pt x="436" y="815"/>
                  </a:lnTo>
                  <a:lnTo>
                    <a:pt x="701" y="645"/>
                  </a:lnTo>
                  <a:lnTo>
                    <a:pt x="986" y="474"/>
                  </a:lnTo>
                  <a:lnTo>
                    <a:pt x="1289" y="341"/>
                  </a:lnTo>
                  <a:lnTo>
                    <a:pt x="1592" y="209"/>
                  </a:lnTo>
                  <a:lnTo>
                    <a:pt x="2180" y="0"/>
                  </a:lnTo>
                  <a:lnTo>
                    <a:pt x="2180" y="0"/>
                  </a:lnTo>
                  <a:lnTo>
                    <a:pt x="1251" y="777"/>
                  </a:lnTo>
                  <a:lnTo>
                    <a:pt x="1251" y="777"/>
                  </a:lnTo>
                  <a:lnTo>
                    <a:pt x="1213" y="815"/>
                  </a:lnTo>
                  <a:lnTo>
                    <a:pt x="1194" y="853"/>
                  </a:lnTo>
                  <a:lnTo>
                    <a:pt x="1194" y="929"/>
                  </a:lnTo>
                  <a:lnTo>
                    <a:pt x="1194" y="929"/>
                  </a:lnTo>
                  <a:lnTo>
                    <a:pt x="0" y="125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1"/>
            <p:cNvSpPr/>
            <p:nvPr/>
          </p:nvSpPr>
          <p:spPr>
            <a:xfrm>
              <a:off x="-3353391" y="4642301"/>
              <a:ext cx="69700" cy="54050"/>
            </a:xfrm>
            <a:custGeom>
              <a:avLst/>
              <a:gdLst/>
              <a:ahLst/>
              <a:cxnLst/>
              <a:rect l="l" t="t" r="r" b="b"/>
              <a:pathLst>
                <a:path w="2788" h="2162" fill="none" extrusionOk="0">
                  <a:moveTo>
                    <a:pt x="1" y="2162"/>
                  </a:moveTo>
                  <a:lnTo>
                    <a:pt x="1" y="2162"/>
                  </a:lnTo>
                  <a:lnTo>
                    <a:pt x="456" y="1574"/>
                  </a:lnTo>
                  <a:lnTo>
                    <a:pt x="911" y="1005"/>
                  </a:lnTo>
                  <a:lnTo>
                    <a:pt x="911" y="1005"/>
                  </a:lnTo>
                  <a:lnTo>
                    <a:pt x="1157" y="721"/>
                  </a:lnTo>
                  <a:lnTo>
                    <a:pt x="1422" y="418"/>
                  </a:lnTo>
                  <a:lnTo>
                    <a:pt x="1574" y="285"/>
                  </a:lnTo>
                  <a:lnTo>
                    <a:pt x="1726" y="171"/>
                  </a:lnTo>
                  <a:lnTo>
                    <a:pt x="1877" y="58"/>
                  </a:lnTo>
                  <a:lnTo>
                    <a:pt x="2048" y="1"/>
                  </a:lnTo>
                  <a:lnTo>
                    <a:pt x="2048" y="1"/>
                  </a:lnTo>
                  <a:lnTo>
                    <a:pt x="2048" y="1"/>
                  </a:lnTo>
                  <a:lnTo>
                    <a:pt x="2105" y="39"/>
                  </a:lnTo>
                  <a:lnTo>
                    <a:pt x="2162" y="77"/>
                  </a:lnTo>
                  <a:lnTo>
                    <a:pt x="2237" y="96"/>
                  </a:lnTo>
                  <a:lnTo>
                    <a:pt x="2294" y="96"/>
                  </a:lnTo>
                  <a:lnTo>
                    <a:pt x="2294" y="96"/>
                  </a:lnTo>
                  <a:lnTo>
                    <a:pt x="2351" y="96"/>
                  </a:lnTo>
                  <a:lnTo>
                    <a:pt x="2351" y="96"/>
                  </a:lnTo>
                  <a:lnTo>
                    <a:pt x="2579" y="399"/>
                  </a:lnTo>
                  <a:lnTo>
                    <a:pt x="2787" y="702"/>
                  </a:lnTo>
                  <a:lnTo>
                    <a:pt x="2787" y="702"/>
                  </a:lnTo>
                  <a:lnTo>
                    <a:pt x="2541" y="892"/>
                  </a:lnTo>
                  <a:lnTo>
                    <a:pt x="2313" y="1100"/>
                  </a:lnTo>
                  <a:lnTo>
                    <a:pt x="2124" y="1309"/>
                  </a:lnTo>
                  <a:lnTo>
                    <a:pt x="2029" y="1441"/>
                  </a:lnTo>
                  <a:lnTo>
                    <a:pt x="1972" y="1574"/>
                  </a:lnTo>
                  <a:lnTo>
                    <a:pt x="1972" y="1574"/>
                  </a:lnTo>
                  <a:lnTo>
                    <a:pt x="1953" y="1612"/>
                  </a:lnTo>
                  <a:lnTo>
                    <a:pt x="1953" y="1650"/>
                  </a:lnTo>
                  <a:lnTo>
                    <a:pt x="892" y="1934"/>
                  </a:lnTo>
                  <a:lnTo>
                    <a:pt x="892" y="1934"/>
                  </a:lnTo>
                  <a:lnTo>
                    <a:pt x="1" y="216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3228291" y="4639001"/>
              <a:ext cx="167775" cy="53550"/>
            </a:xfrm>
            <a:custGeom>
              <a:avLst/>
              <a:gdLst/>
              <a:ahLst/>
              <a:cxnLst/>
              <a:rect l="l" t="t" r="r" b="b"/>
              <a:pathLst>
                <a:path w="6711" h="2142" fill="none" extrusionOk="0">
                  <a:moveTo>
                    <a:pt x="304" y="133"/>
                  </a:moveTo>
                  <a:lnTo>
                    <a:pt x="304" y="133"/>
                  </a:lnTo>
                  <a:lnTo>
                    <a:pt x="342" y="114"/>
                  </a:lnTo>
                  <a:lnTo>
                    <a:pt x="342" y="114"/>
                  </a:lnTo>
                  <a:lnTo>
                    <a:pt x="702" y="76"/>
                  </a:lnTo>
                  <a:lnTo>
                    <a:pt x="1081" y="38"/>
                  </a:lnTo>
                  <a:lnTo>
                    <a:pt x="1441" y="0"/>
                  </a:lnTo>
                  <a:lnTo>
                    <a:pt x="1801" y="0"/>
                  </a:lnTo>
                  <a:lnTo>
                    <a:pt x="1801" y="0"/>
                  </a:lnTo>
                  <a:lnTo>
                    <a:pt x="2370" y="19"/>
                  </a:lnTo>
                  <a:lnTo>
                    <a:pt x="2938" y="76"/>
                  </a:lnTo>
                  <a:lnTo>
                    <a:pt x="3488" y="171"/>
                  </a:lnTo>
                  <a:lnTo>
                    <a:pt x="4057" y="284"/>
                  </a:lnTo>
                  <a:lnTo>
                    <a:pt x="4057" y="284"/>
                  </a:lnTo>
                  <a:lnTo>
                    <a:pt x="4341" y="379"/>
                  </a:lnTo>
                  <a:lnTo>
                    <a:pt x="4758" y="531"/>
                  </a:lnTo>
                  <a:lnTo>
                    <a:pt x="5270" y="739"/>
                  </a:lnTo>
                  <a:lnTo>
                    <a:pt x="5781" y="986"/>
                  </a:lnTo>
                  <a:lnTo>
                    <a:pt x="6028" y="1118"/>
                  </a:lnTo>
                  <a:lnTo>
                    <a:pt x="6255" y="1251"/>
                  </a:lnTo>
                  <a:lnTo>
                    <a:pt x="6426" y="1403"/>
                  </a:lnTo>
                  <a:lnTo>
                    <a:pt x="6577" y="1535"/>
                  </a:lnTo>
                  <a:lnTo>
                    <a:pt x="6634" y="1611"/>
                  </a:lnTo>
                  <a:lnTo>
                    <a:pt x="6672" y="1687"/>
                  </a:lnTo>
                  <a:lnTo>
                    <a:pt x="6691" y="1763"/>
                  </a:lnTo>
                  <a:lnTo>
                    <a:pt x="6710" y="1839"/>
                  </a:lnTo>
                  <a:lnTo>
                    <a:pt x="6691" y="1896"/>
                  </a:lnTo>
                  <a:lnTo>
                    <a:pt x="6672" y="1971"/>
                  </a:lnTo>
                  <a:lnTo>
                    <a:pt x="6615" y="2047"/>
                  </a:lnTo>
                  <a:lnTo>
                    <a:pt x="6558" y="2104"/>
                  </a:lnTo>
                  <a:lnTo>
                    <a:pt x="6558" y="2104"/>
                  </a:lnTo>
                  <a:lnTo>
                    <a:pt x="6521" y="2123"/>
                  </a:lnTo>
                  <a:lnTo>
                    <a:pt x="6464" y="2142"/>
                  </a:lnTo>
                  <a:lnTo>
                    <a:pt x="6464" y="2142"/>
                  </a:lnTo>
                  <a:lnTo>
                    <a:pt x="6445" y="2142"/>
                  </a:lnTo>
                  <a:lnTo>
                    <a:pt x="6445" y="2142"/>
                  </a:lnTo>
                  <a:lnTo>
                    <a:pt x="6426" y="2085"/>
                  </a:lnTo>
                  <a:lnTo>
                    <a:pt x="6407" y="2028"/>
                  </a:lnTo>
                  <a:lnTo>
                    <a:pt x="6369" y="2009"/>
                  </a:lnTo>
                  <a:lnTo>
                    <a:pt x="6312" y="1990"/>
                  </a:lnTo>
                  <a:lnTo>
                    <a:pt x="6312" y="1990"/>
                  </a:lnTo>
                  <a:lnTo>
                    <a:pt x="6255" y="2009"/>
                  </a:lnTo>
                  <a:lnTo>
                    <a:pt x="6255" y="2009"/>
                  </a:lnTo>
                  <a:lnTo>
                    <a:pt x="6141" y="2047"/>
                  </a:lnTo>
                  <a:lnTo>
                    <a:pt x="6141" y="2047"/>
                  </a:lnTo>
                  <a:lnTo>
                    <a:pt x="5800" y="1914"/>
                  </a:lnTo>
                  <a:lnTo>
                    <a:pt x="5478" y="1744"/>
                  </a:lnTo>
                  <a:lnTo>
                    <a:pt x="5023" y="1498"/>
                  </a:lnTo>
                  <a:lnTo>
                    <a:pt x="5023" y="1498"/>
                  </a:lnTo>
                  <a:lnTo>
                    <a:pt x="4322" y="1213"/>
                  </a:lnTo>
                  <a:lnTo>
                    <a:pt x="3602" y="948"/>
                  </a:lnTo>
                  <a:lnTo>
                    <a:pt x="3602" y="948"/>
                  </a:lnTo>
                  <a:lnTo>
                    <a:pt x="3166" y="815"/>
                  </a:lnTo>
                  <a:lnTo>
                    <a:pt x="2711" y="683"/>
                  </a:lnTo>
                  <a:lnTo>
                    <a:pt x="2275" y="550"/>
                  </a:lnTo>
                  <a:lnTo>
                    <a:pt x="1820" y="436"/>
                  </a:lnTo>
                  <a:lnTo>
                    <a:pt x="910" y="247"/>
                  </a:lnTo>
                  <a:lnTo>
                    <a:pt x="1" y="114"/>
                  </a:lnTo>
                  <a:lnTo>
                    <a:pt x="1" y="114"/>
                  </a:lnTo>
                  <a:lnTo>
                    <a:pt x="171" y="57"/>
                  </a:lnTo>
                  <a:lnTo>
                    <a:pt x="171" y="57"/>
                  </a:lnTo>
                  <a:lnTo>
                    <a:pt x="228" y="114"/>
                  </a:lnTo>
                  <a:lnTo>
                    <a:pt x="304" y="133"/>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1"/>
            <p:cNvSpPr/>
            <p:nvPr/>
          </p:nvSpPr>
          <p:spPr>
            <a:xfrm>
              <a:off x="-3008441" y="4630001"/>
              <a:ext cx="102375" cy="31275"/>
            </a:xfrm>
            <a:custGeom>
              <a:avLst/>
              <a:gdLst/>
              <a:ahLst/>
              <a:cxnLst/>
              <a:rect l="l" t="t" r="r" b="b"/>
              <a:pathLst>
                <a:path w="4095" h="1251" fill="none" extrusionOk="0">
                  <a:moveTo>
                    <a:pt x="247" y="265"/>
                  </a:moveTo>
                  <a:lnTo>
                    <a:pt x="247" y="265"/>
                  </a:lnTo>
                  <a:lnTo>
                    <a:pt x="285" y="265"/>
                  </a:lnTo>
                  <a:lnTo>
                    <a:pt x="285" y="265"/>
                  </a:lnTo>
                  <a:lnTo>
                    <a:pt x="626" y="190"/>
                  </a:lnTo>
                  <a:lnTo>
                    <a:pt x="987" y="133"/>
                  </a:lnTo>
                  <a:lnTo>
                    <a:pt x="1328" y="76"/>
                  </a:lnTo>
                  <a:lnTo>
                    <a:pt x="1688" y="57"/>
                  </a:lnTo>
                  <a:lnTo>
                    <a:pt x="2427" y="19"/>
                  </a:lnTo>
                  <a:lnTo>
                    <a:pt x="3147" y="0"/>
                  </a:lnTo>
                  <a:lnTo>
                    <a:pt x="3147" y="0"/>
                  </a:lnTo>
                  <a:lnTo>
                    <a:pt x="4095" y="0"/>
                  </a:lnTo>
                  <a:lnTo>
                    <a:pt x="4095" y="0"/>
                  </a:lnTo>
                  <a:lnTo>
                    <a:pt x="4095" y="701"/>
                  </a:lnTo>
                  <a:lnTo>
                    <a:pt x="4095" y="701"/>
                  </a:lnTo>
                  <a:lnTo>
                    <a:pt x="3924" y="701"/>
                  </a:lnTo>
                  <a:lnTo>
                    <a:pt x="3924" y="701"/>
                  </a:lnTo>
                  <a:lnTo>
                    <a:pt x="3526" y="701"/>
                  </a:lnTo>
                  <a:lnTo>
                    <a:pt x="3128" y="758"/>
                  </a:lnTo>
                  <a:lnTo>
                    <a:pt x="2730" y="815"/>
                  </a:lnTo>
                  <a:lnTo>
                    <a:pt x="2332" y="891"/>
                  </a:lnTo>
                  <a:lnTo>
                    <a:pt x="1536" y="1043"/>
                  </a:lnTo>
                  <a:lnTo>
                    <a:pt x="1138" y="1099"/>
                  </a:lnTo>
                  <a:lnTo>
                    <a:pt x="740" y="1156"/>
                  </a:lnTo>
                  <a:lnTo>
                    <a:pt x="740" y="1156"/>
                  </a:lnTo>
                  <a:lnTo>
                    <a:pt x="683" y="1156"/>
                  </a:lnTo>
                  <a:lnTo>
                    <a:pt x="645" y="1175"/>
                  </a:lnTo>
                  <a:lnTo>
                    <a:pt x="607" y="1251"/>
                  </a:lnTo>
                  <a:lnTo>
                    <a:pt x="607" y="1251"/>
                  </a:lnTo>
                  <a:lnTo>
                    <a:pt x="304" y="796"/>
                  </a:lnTo>
                  <a:lnTo>
                    <a:pt x="1" y="360"/>
                  </a:lnTo>
                  <a:lnTo>
                    <a:pt x="1" y="360"/>
                  </a:lnTo>
                  <a:lnTo>
                    <a:pt x="209" y="265"/>
                  </a:lnTo>
                  <a:lnTo>
                    <a:pt x="209" y="265"/>
                  </a:lnTo>
                  <a:lnTo>
                    <a:pt x="247" y="265"/>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1"/>
            <p:cNvSpPr/>
            <p:nvPr/>
          </p:nvSpPr>
          <p:spPr>
            <a:xfrm>
              <a:off x="-3365691" y="4619101"/>
              <a:ext cx="59250" cy="69200"/>
            </a:xfrm>
            <a:custGeom>
              <a:avLst/>
              <a:gdLst/>
              <a:ahLst/>
              <a:cxnLst/>
              <a:rect l="l" t="t" r="r" b="b"/>
              <a:pathLst>
                <a:path w="2370" h="2768" fill="none" extrusionOk="0">
                  <a:moveTo>
                    <a:pt x="322" y="2767"/>
                  </a:moveTo>
                  <a:lnTo>
                    <a:pt x="322" y="2767"/>
                  </a:lnTo>
                  <a:lnTo>
                    <a:pt x="303" y="2616"/>
                  </a:lnTo>
                  <a:lnTo>
                    <a:pt x="246" y="2464"/>
                  </a:lnTo>
                  <a:lnTo>
                    <a:pt x="171" y="2294"/>
                  </a:lnTo>
                  <a:lnTo>
                    <a:pt x="95" y="2161"/>
                  </a:lnTo>
                  <a:lnTo>
                    <a:pt x="95" y="2161"/>
                  </a:lnTo>
                  <a:lnTo>
                    <a:pt x="57" y="2104"/>
                  </a:lnTo>
                  <a:lnTo>
                    <a:pt x="0" y="2085"/>
                  </a:lnTo>
                  <a:lnTo>
                    <a:pt x="0" y="2085"/>
                  </a:lnTo>
                  <a:lnTo>
                    <a:pt x="228" y="1782"/>
                  </a:lnTo>
                  <a:lnTo>
                    <a:pt x="474" y="1497"/>
                  </a:lnTo>
                  <a:lnTo>
                    <a:pt x="720" y="1213"/>
                  </a:lnTo>
                  <a:lnTo>
                    <a:pt x="986" y="948"/>
                  </a:lnTo>
                  <a:lnTo>
                    <a:pt x="1251" y="701"/>
                  </a:lnTo>
                  <a:lnTo>
                    <a:pt x="1535" y="455"/>
                  </a:lnTo>
                  <a:lnTo>
                    <a:pt x="1839" y="228"/>
                  </a:lnTo>
                  <a:lnTo>
                    <a:pt x="2142" y="0"/>
                  </a:lnTo>
                  <a:lnTo>
                    <a:pt x="2142" y="0"/>
                  </a:lnTo>
                  <a:lnTo>
                    <a:pt x="2123" y="76"/>
                  </a:lnTo>
                  <a:lnTo>
                    <a:pt x="2142" y="152"/>
                  </a:lnTo>
                  <a:lnTo>
                    <a:pt x="2142" y="152"/>
                  </a:lnTo>
                  <a:lnTo>
                    <a:pt x="2199" y="247"/>
                  </a:lnTo>
                  <a:lnTo>
                    <a:pt x="2256" y="379"/>
                  </a:lnTo>
                  <a:lnTo>
                    <a:pt x="2369" y="645"/>
                  </a:lnTo>
                  <a:lnTo>
                    <a:pt x="2369" y="645"/>
                  </a:lnTo>
                  <a:lnTo>
                    <a:pt x="2199" y="720"/>
                  </a:lnTo>
                  <a:lnTo>
                    <a:pt x="2047" y="815"/>
                  </a:lnTo>
                  <a:lnTo>
                    <a:pt x="1914" y="929"/>
                  </a:lnTo>
                  <a:lnTo>
                    <a:pt x="1782" y="1043"/>
                  </a:lnTo>
                  <a:lnTo>
                    <a:pt x="1516" y="1327"/>
                  </a:lnTo>
                  <a:lnTo>
                    <a:pt x="1289" y="1573"/>
                  </a:lnTo>
                  <a:lnTo>
                    <a:pt x="1289" y="1573"/>
                  </a:lnTo>
                  <a:lnTo>
                    <a:pt x="1024" y="1858"/>
                  </a:lnTo>
                  <a:lnTo>
                    <a:pt x="796" y="2161"/>
                  </a:lnTo>
                  <a:lnTo>
                    <a:pt x="322" y="2767"/>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1"/>
            <p:cNvSpPr/>
            <p:nvPr/>
          </p:nvSpPr>
          <p:spPr>
            <a:xfrm>
              <a:off x="-2974316" y="4604876"/>
              <a:ext cx="53575" cy="18975"/>
            </a:xfrm>
            <a:custGeom>
              <a:avLst/>
              <a:gdLst/>
              <a:ahLst/>
              <a:cxnLst/>
              <a:rect l="l" t="t" r="r" b="b"/>
              <a:pathLst>
                <a:path w="2143" h="759" fill="none" extrusionOk="0">
                  <a:moveTo>
                    <a:pt x="1" y="759"/>
                  </a:moveTo>
                  <a:lnTo>
                    <a:pt x="1" y="759"/>
                  </a:lnTo>
                  <a:lnTo>
                    <a:pt x="531" y="550"/>
                  </a:lnTo>
                  <a:lnTo>
                    <a:pt x="1062" y="361"/>
                  </a:lnTo>
                  <a:lnTo>
                    <a:pt x="1593" y="171"/>
                  </a:lnTo>
                  <a:lnTo>
                    <a:pt x="2123" y="1"/>
                  </a:lnTo>
                  <a:lnTo>
                    <a:pt x="2123" y="1"/>
                  </a:lnTo>
                  <a:lnTo>
                    <a:pt x="2142" y="114"/>
                  </a:lnTo>
                  <a:lnTo>
                    <a:pt x="2142" y="247"/>
                  </a:lnTo>
                  <a:lnTo>
                    <a:pt x="2123" y="380"/>
                  </a:lnTo>
                  <a:lnTo>
                    <a:pt x="2085" y="512"/>
                  </a:lnTo>
                  <a:lnTo>
                    <a:pt x="2085" y="512"/>
                  </a:lnTo>
                  <a:lnTo>
                    <a:pt x="2067" y="569"/>
                  </a:lnTo>
                  <a:lnTo>
                    <a:pt x="2085" y="607"/>
                  </a:lnTo>
                  <a:lnTo>
                    <a:pt x="2104" y="645"/>
                  </a:lnTo>
                  <a:lnTo>
                    <a:pt x="2142" y="683"/>
                  </a:lnTo>
                  <a:lnTo>
                    <a:pt x="2142" y="683"/>
                  </a:lnTo>
                  <a:lnTo>
                    <a:pt x="1839" y="683"/>
                  </a:lnTo>
                  <a:lnTo>
                    <a:pt x="1839" y="683"/>
                  </a:lnTo>
                  <a:lnTo>
                    <a:pt x="929" y="702"/>
                  </a:lnTo>
                  <a:lnTo>
                    <a:pt x="474" y="721"/>
                  </a:lnTo>
                  <a:lnTo>
                    <a:pt x="1" y="759"/>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a:off x="-3183266" y="4603926"/>
              <a:ext cx="154475" cy="65425"/>
            </a:xfrm>
            <a:custGeom>
              <a:avLst/>
              <a:gdLst/>
              <a:ahLst/>
              <a:cxnLst/>
              <a:rect l="l" t="t" r="r" b="b"/>
              <a:pathLst>
                <a:path w="6179" h="2617" fill="none" extrusionOk="0">
                  <a:moveTo>
                    <a:pt x="0" y="1062"/>
                  </a:moveTo>
                  <a:lnTo>
                    <a:pt x="0" y="1062"/>
                  </a:lnTo>
                  <a:lnTo>
                    <a:pt x="190" y="1024"/>
                  </a:lnTo>
                  <a:lnTo>
                    <a:pt x="190" y="1024"/>
                  </a:lnTo>
                  <a:lnTo>
                    <a:pt x="853" y="929"/>
                  </a:lnTo>
                  <a:lnTo>
                    <a:pt x="1194" y="872"/>
                  </a:lnTo>
                  <a:lnTo>
                    <a:pt x="1497" y="797"/>
                  </a:lnTo>
                  <a:lnTo>
                    <a:pt x="1649" y="740"/>
                  </a:lnTo>
                  <a:lnTo>
                    <a:pt x="1801" y="683"/>
                  </a:lnTo>
                  <a:lnTo>
                    <a:pt x="1933" y="607"/>
                  </a:lnTo>
                  <a:lnTo>
                    <a:pt x="2047" y="512"/>
                  </a:lnTo>
                  <a:lnTo>
                    <a:pt x="2161" y="418"/>
                  </a:lnTo>
                  <a:lnTo>
                    <a:pt x="2275" y="304"/>
                  </a:lnTo>
                  <a:lnTo>
                    <a:pt x="2350" y="152"/>
                  </a:lnTo>
                  <a:lnTo>
                    <a:pt x="2426" y="1"/>
                  </a:lnTo>
                  <a:lnTo>
                    <a:pt x="2426" y="1"/>
                  </a:lnTo>
                  <a:lnTo>
                    <a:pt x="2597" y="133"/>
                  </a:lnTo>
                  <a:lnTo>
                    <a:pt x="2786" y="247"/>
                  </a:lnTo>
                  <a:lnTo>
                    <a:pt x="2995" y="342"/>
                  </a:lnTo>
                  <a:lnTo>
                    <a:pt x="3222" y="418"/>
                  </a:lnTo>
                  <a:lnTo>
                    <a:pt x="3677" y="550"/>
                  </a:lnTo>
                  <a:lnTo>
                    <a:pt x="3886" y="626"/>
                  </a:lnTo>
                  <a:lnTo>
                    <a:pt x="4075" y="702"/>
                  </a:lnTo>
                  <a:lnTo>
                    <a:pt x="4075" y="702"/>
                  </a:lnTo>
                  <a:lnTo>
                    <a:pt x="4378" y="854"/>
                  </a:lnTo>
                  <a:lnTo>
                    <a:pt x="4663" y="1005"/>
                  </a:lnTo>
                  <a:lnTo>
                    <a:pt x="4947" y="1176"/>
                  </a:lnTo>
                  <a:lnTo>
                    <a:pt x="5212" y="1365"/>
                  </a:lnTo>
                  <a:lnTo>
                    <a:pt x="5478" y="1574"/>
                  </a:lnTo>
                  <a:lnTo>
                    <a:pt x="5724" y="1782"/>
                  </a:lnTo>
                  <a:lnTo>
                    <a:pt x="5952" y="2029"/>
                  </a:lnTo>
                  <a:lnTo>
                    <a:pt x="6179" y="2256"/>
                  </a:lnTo>
                  <a:lnTo>
                    <a:pt x="6179" y="2256"/>
                  </a:lnTo>
                  <a:lnTo>
                    <a:pt x="5876" y="2313"/>
                  </a:lnTo>
                  <a:lnTo>
                    <a:pt x="5572" y="2370"/>
                  </a:lnTo>
                  <a:lnTo>
                    <a:pt x="5288" y="2465"/>
                  </a:lnTo>
                  <a:lnTo>
                    <a:pt x="5004" y="2559"/>
                  </a:lnTo>
                  <a:lnTo>
                    <a:pt x="5004" y="2559"/>
                  </a:lnTo>
                  <a:lnTo>
                    <a:pt x="4966" y="2597"/>
                  </a:lnTo>
                  <a:lnTo>
                    <a:pt x="4928" y="2616"/>
                  </a:lnTo>
                  <a:lnTo>
                    <a:pt x="4928" y="2616"/>
                  </a:lnTo>
                  <a:lnTo>
                    <a:pt x="4701" y="2408"/>
                  </a:lnTo>
                  <a:lnTo>
                    <a:pt x="4416" y="2218"/>
                  </a:lnTo>
                  <a:lnTo>
                    <a:pt x="4132" y="2048"/>
                  </a:lnTo>
                  <a:lnTo>
                    <a:pt x="3829" y="1896"/>
                  </a:lnTo>
                  <a:lnTo>
                    <a:pt x="3525" y="1763"/>
                  </a:lnTo>
                  <a:lnTo>
                    <a:pt x="3203" y="1650"/>
                  </a:lnTo>
                  <a:lnTo>
                    <a:pt x="2597" y="1441"/>
                  </a:lnTo>
                  <a:lnTo>
                    <a:pt x="2597" y="1441"/>
                  </a:lnTo>
                  <a:lnTo>
                    <a:pt x="2294" y="1365"/>
                  </a:lnTo>
                  <a:lnTo>
                    <a:pt x="1990" y="1270"/>
                  </a:lnTo>
                  <a:lnTo>
                    <a:pt x="1668" y="1214"/>
                  </a:lnTo>
                  <a:lnTo>
                    <a:pt x="1365" y="1157"/>
                  </a:lnTo>
                  <a:lnTo>
                    <a:pt x="1043" y="1119"/>
                  </a:lnTo>
                  <a:lnTo>
                    <a:pt x="720" y="1081"/>
                  </a:lnTo>
                  <a:lnTo>
                    <a:pt x="417" y="1081"/>
                  </a:lnTo>
                  <a:lnTo>
                    <a:pt x="95" y="1062"/>
                  </a:lnTo>
                  <a:lnTo>
                    <a:pt x="95" y="1062"/>
                  </a:lnTo>
                  <a:lnTo>
                    <a:pt x="0" y="106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a:off x="-3099416" y="4597776"/>
              <a:ext cx="114225" cy="94775"/>
            </a:xfrm>
            <a:custGeom>
              <a:avLst/>
              <a:gdLst/>
              <a:ahLst/>
              <a:cxnLst/>
              <a:rect l="l" t="t" r="r" b="b"/>
              <a:pathLst>
                <a:path w="4569" h="3791" fill="none" extrusionOk="0">
                  <a:moveTo>
                    <a:pt x="399" y="171"/>
                  </a:moveTo>
                  <a:lnTo>
                    <a:pt x="399" y="171"/>
                  </a:lnTo>
                  <a:lnTo>
                    <a:pt x="475" y="152"/>
                  </a:lnTo>
                  <a:lnTo>
                    <a:pt x="551" y="95"/>
                  </a:lnTo>
                  <a:lnTo>
                    <a:pt x="551" y="95"/>
                  </a:lnTo>
                  <a:lnTo>
                    <a:pt x="797" y="19"/>
                  </a:lnTo>
                  <a:lnTo>
                    <a:pt x="911" y="0"/>
                  </a:lnTo>
                  <a:lnTo>
                    <a:pt x="1043" y="0"/>
                  </a:lnTo>
                  <a:lnTo>
                    <a:pt x="1043" y="0"/>
                  </a:lnTo>
                  <a:lnTo>
                    <a:pt x="1176" y="0"/>
                  </a:lnTo>
                  <a:lnTo>
                    <a:pt x="1328" y="57"/>
                  </a:lnTo>
                  <a:lnTo>
                    <a:pt x="1328" y="57"/>
                  </a:lnTo>
                  <a:lnTo>
                    <a:pt x="1650" y="266"/>
                  </a:lnTo>
                  <a:lnTo>
                    <a:pt x="1972" y="493"/>
                  </a:lnTo>
                  <a:lnTo>
                    <a:pt x="2294" y="739"/>
                  </a:lnTo>
                  <a:lnTo>
                    <a:pt x="2598" y="986"/>
                  </a:lnTo>
                  <a:lnTo>
                    <a:pt x="2598" y="986"/>
                  </a:lnTo>
                  <a:lnTo>
                    <a:pt x="2635" y="1024"/>
                  </a:lnTo>
                  <a:lnTo>
                    <a:pt x="2673" y="1043"/>
                  </a:lnTo>
                  <a:lnTo>
                    <a:pt x="2673" y="1043"/>
                  </a:lnTo>
                  <a:lnTo>
                    <a:pt x="2863" y="1213"/>
                  </a:lnTo>
                  <a:lnTo>
                    <a:pt x="2863" y="1213"/>
                  </a:lnTo>
                  <a:lnTo>
                    <a:pt x="3033" y="1365"/>
                  </a:lnTo>
                  <a:lnTo>
                    <a:pt x="3185" y="1535"/>
                  </a:lnTo>
                  <a:lnTo>
                    <a:pt x="3185" y="1535"/>
                  </a:lnTo>
                  <a:lnTo>
                    <a:pt x="3166" y="1611"/>
                  </a:lnTo>
                  <a:lnTo>
                    <a:pt x="3204" y="1687"/>
                  </a:lnTo>
                  <a:lnTo>
                    <a:pt x="3261" y="1744"/>
                  </a:lnTo>
                  <a:lnTo>
                    <a:pt x="3299" y="1763"/>
                  </a:lnTo>
                  <a:lnTo>
                    <a:pt x="3337" y="1763"/>
                  </a:lnTo>
                  <a:lnTo>
                    <a:pt x="3337" y="1763"/>
                  </a:lnTo>
                  <a:lnTo>
                    <a:pt x="3375" y="1763"/>
                  </a:lnTo>
                  <a:lnTo>
                    <a:pt x="3375" y="1763"/>
                  </a:lnTo>
                  <a:lnTo>
                    <a:pt x="3545" y="1990"/>
                  </a:lnTo>
                  <a:lnTo>
                    <a:pt x="3716" y="2237"/>
                  </a:lnTo>
                  <a:lnTo>
                    <a:pt x="4019" y="2730"/>
                  </a:lnTo>
                  <a:lnTo>
                    <a:pt x="4303" y="3260"/>
                  </a:lnTo>
                  <a:lnTo>
                    <a:pt x="4569" y="3772"/>
                  </a:lnTo>
                  <a:lnTo>
                    <a:pt x="4569" y="3772"/>
                  </a:lnTo>
                  <a:lnTo>
                    <a:pt x="4322" y="3791"/>
                  </a:lnTo>
                  <a:lnTo>
                    <a:pt x="4322" y="3791"/>
                  </a:lnTo>
                  <a:lnTo>
                    <a:pt x="4190" y="3772"/>
                  </a:lnTo>
                  <a:lnTo>
                    <a:pt x="4057" y="3734"/>
                  </a:lnTo>
                  <a:lnTo>
                    <a:pt x="3943" y="3639"/>
                  </a:lnTo>
                  <a:lnTo>
                    <a:pt x="3829" y="3507"/>
                  </a:lnTo>
                  <a:lnTo>
                    <a:pt x="3829" y="3507"/>
                  </a:lnTo>
                  <a:lnTo>
                    <a:pt x="3697" y="3355"/>
                  </a:lnTo>
                  <a:lnTo>
                    <a:pt x="3545" y="3203"/>
                  </a:lnTo>
                  <a:lnTo>
                    <a:pt x="3394" y="3071"/>
                  </a:lnTo>
                  <a:lnTo>
                    <a:pt x="3223" y="2957"/>
                  </a:lnTo>
                  <a:lnTo>
                    <a:pt x="3223" y="2957"/>
                  </a:lnTo>
                  <a:lnTo>
                    <a:pt x="3223" y="2805"/>
                  </a:lnTo>
                  <a:lnTo>
                    <a:pt x="3223" y="2805"/>
                  </a:lnTo>
                  <a:lnTo>
                    <a:pt x="3280" y="2767"/>
                  </a:lnTo>
                  <a:lnTo>
                    <a:pt x="3318" y="2711"/>
                  </a:lnTo>
                  <a:lnTo>
                    <a:pt x="3318" y="2635"/>
                  </a:lnTo>
                  <a:lnTo>
                    <a:pt x="3299" y="2578"/>
                  </a:lnTo>
                  <a:lnTo>
                    <a:pt x="3299" y="2578"/>
                  </a:lnTo>
                  <a:lnTo>
                    <a:pt x="3223" y="2483"/>
                  </a:lnTo>
                  <a:lnTo>
                    <a:pt x="3223" y="2483"/>
                  </a:lnTo>
                  <a:lnTo>
                    <a:pt x="3204" y="2426"/>
                  </a:lnTo>
                  <a:lnTo>
                    <a:pt x="3185" y="2388"/>
                  </a:lnTo>
                  <a:lnTo>
                    <a:pt x="3147" y="2350"/>
                  </a:lnTo>
                  <a:lnTo>
                    <a:pt x="3109" y="2332"/>
                  </a:lnTo>
                  <a:lnTo>
                    <a:pt x="3109" y="2332"/>
                  </a:lnTo>
                  <a:lnTo>
                    <a:pt x="2806" y="2009"/>
                  </a:lnTo>
                  <a:lnTo>
                    <a:pt x="2484" y="1706"/>
                  </a:lnTo>
                  <a:lnTo>
                    <a:pt x="2143" y="1422"/>
                  </a:lnTo>
                  <a:lnTo>
                    <a:pt x="1783" y="1156"/>
                  </a:lnTo>
                  <a:lnTo>
                    <a:pt x="1783" y="1156"/>
                  </a:lnTo>
                  <a:lnTo>
                    <a:pt x="1517" y="986"/>
                  </a:lnTo>
                  <a:lnTo>
                    <a:pt x="1233" y="834"/>
                  </a:lnTo>
                  <a:lnTo>
                    <a:pt x="664" y="550"/>
                  </a:lnTo>
                  <a:lnTo>
                    <a:pt x="664" y="550"/>
                  </a:lnTo>
                  <a:lnTo>
                    <a:pt x="532" y="512"/>
                  </a:lnTo>
                  <a:lnTo>
                    <a:pt x="361" y="455"/>
                  </a:lnTo>
                  <a:lnTo>
                    <a:pt x="1" y="341"/>
                  </a:lnTo>
                  <a:lnTo>
                    <a:pt x="1" y="341"/>
                  </a:lnTo>
                  <a:lnTo>
                    <a:pt x="399" y="171"/>
                  </a:lnTo>
                  <a:lnTo>
                    <a:pt x="399" y="171"/>
                  </a:lnTo>
                  <a:lnTo>
                    <a:pt x="399" y="17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a:off x="-3023591" y="4592076"/>
              <a:ext cx="100475" cy="40300"/>
            </a:xfrm>
            <a:custGeom>
              <a:avLst/>
              <a:gdLst/>
              <a:ahLst/>
              <a:cxnLst/>
              <a:rect l="l" t="t" r="r" b="b"/>
              <a:pathLst>
                <a:path w="4019" h="1612" fill="none" extrusionOk="0">
                  <a:moveTo>
                    <a:pt x="2313" y="228"/>
                  </a:moveTo>
                  <a:lnTo>
                    <a:pt x="2313" y="228"/>
                  </a:lnTo>
                  <a:lnTo>
                    <a:pt x="2389" y="228"/>
                  </a:lnTo>
                  <a:lnTo>
                    <a:pt x="2426" y="190"/>
                  </a:lnTo>
                  <a:lnTo>
                    <a:pt x="2426" y="190"/>
                  </a:lnTo>
                  <a:lnTo>
                    <a:pt x="2730" y="114"/>
                  </a:lnTo>
                  <a:lnTo>
                    <a:pt x="2995" y="58"/>
                  </a:lnTo>
                  <a:lnTo>
                    <a:pt x="3260" y="1"/>
                  </a:lnTo>
                  <a:lnTo>
                    <a:pt x="3488" y="1"/>
                  </a:lnTo>
                  <a:lnTo>
                    <a:pt x="3488" y="1"/>
                  </a:lnTo>
                  <a:lnTo>
                    <a:pt x="3658" y="1"/>
                  </a:lnTo>
                  <a:lnTo>
                    <a:pt x="3810" y="39"/>
                  </a:lnTo>
                  <a:lnTo>
                    <a:pt x="3924" y="96"/>
                  </a:lnTo>
                  <a:lnTo>
                    <a:pt x="4019" y="171"/>
                  </a:lnTo>
                  <a:lnTo>
                    <a:pt x="4019" y="171"/>
                  </a:lnTo>
                  <a:lnTo>
                    <a:pt x="3090" y="494"/>
                  </a:lnTo>
                  <a:lnTo>
                    <a:pt x="2180" y="835"/>
                  </a:lnTo>
                  <a:lnTo>
                    <a:pt x="1270" y="1195"/>
                  </a:lnTo>
                  <a:lnTo>
                    <a:pt x="398" y="1612"/>
                  </a:lnTo>
                  <a:lnTo>
                    <a:pt x="398" y="1612"/>
                  </a:lnTo>
                  <a:lnTo>
                    <a:pt x="209" y="1403"/>
                  </a:lnTo>
                  <a:lnTo>
                    <a:pt x="0" y="1176"/>
                  </a:lnTo>
                  <a:lnTo>
                    <a:pt x="0" y="1176"/>
                  </a:lnTo>
                  <a:lnTo>
                    <a:pt x="417" y="986"/>
                  </a:lnTo>
                  <a:lnTo>
                    <a:pt x="986" y="740"/>
                  </a:lnTo>
                  <a:lnTo>
                    <a:pt x="1630" y="475"/>
                  </a:lnTo>
                  <a:lnTo>
                    <a:pt x="1972" y="342"/>
                  </a:lnTo>
                  <a:lnTo>
                    <a:pt x="2313" y="228"/>
                  </a:lnTo>
                  <a:lnTo>
                    <a:pt x="2313" y="228"/>
                  </a:lnTo>
                  <a:lnTo>
                    <a:pt x="2313" y="228"/>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a:off x="-3308841" y="4574551"/>
              <a:ext cx="177725" cy="60675"/>
            </a:xfrm>
            <a:custGeom>
              <a:avLst/>
              <a:gdLst/>
              <a:ahLst/>
              <a:cxnLst/>
              <a:rect l="l" t="t" r="r" b="b"/>
              <a:pathLst>
                <a:path w="7109" h="2427" fill="none" extrusionOk="0">
                  <a:moveTo>
                    <a:pt x="815" y="1517"/>
                  </a:moveTo>
                  <a:lnTo>
                    <a:pt x="815" y="1517"/>
                  </a:lnTo>
                  <a:lnTo>
                    <a:pt x="853" y="1498"/>
                  </a:lnTo>
                  <a:lnTo>
                    <a:pt x="853" y="1498"/>
                  </a:lnTo>
                  <a:lnTo>
                    <a:pt x="1782" y="1289"/>
                  </a:lnTo>
                  <a:lnTo>
                    <a:pt x="2692" y="1062"/>
                  </a:lnTo>
                  <a:lnTo>
                    <a:pt x="3602" y="815"/>
                  </a:lnTo>
                  <a:lnTo>
                    <a:pt x="4511" y="550"/>
                  </a:lnTo>
                  <a:lnTo>
                    <a:pt x="4511" y="550"/>
                  </a:lnTo>
                  <a:lnTo>
                    <a:pt x="4909" y="399"/>
                  </a:lnTo>
                  <a:lnTo>
                    <a:pt x="5402" y="209"/>
                  </a:lnTo>
                  <a:lnTo>
                    <a:pt x="5649" y="133"/>
                  </a:lnTo>
                  <a:lnTo>
                    <a:pt x="5895" y="57"/>
                  </a:lnTo>
                  <a:lnTo>
                    <a:pt x="6141" y="0"/>
                  </a:lnTo>
                  <a:lnTo>
                    <a:pt x="6388" y="0"/>
                  </a:lnTo>
                  <a:lnTo>
                    <a:pt x="6388" y="0"/>
                  </a:lnTo>
                  <a:lnTo>
                    <a:pt x="6558" y="0"/>
                  </a:lnTo>
                  <a:lnTo>
                    <a:pt x="6729" y="57"/>
                  </a:lnTo>
                  <a:lnTo>
                    <a:pt x="6729" y="57"/>
                  </a:lnTo>
                  <a:lnTo>
                    <a:pt x="6881" y="133"/>
                  </a:lnTo>
                  <a:lnTo>
                    <a:pt x="6994" y="209"/>
                  </a:lnTo>
                  <a:lnTo>
                    <a:pt x="7070" y="285"/>
                  </a:lnTo>
                  <a:lnTo>
                    <a:pt x="7108" y="361"/>
                  </a:lnTo>
                  <a:lnTo>
                    <a:pt x="7108" y="417"/>
                  </a:lnTo>
                  <a:lnTo>
                    <a:pt x="7089" y="474"/>
                  </a:lnTo>
                  <a:lnTo>
                    <a:pt x="7032" y="531"/>
                  </a:lnTo>
                  <a:lnTo>
                    <a:pt x="6956" y="588"/>
                  </a:lnTo>
                  <a:lnTo>
                    <a:pt x="6767" y="683"/>
                  </a:lnTo>
                  <a:lnTo>
                    <a:pt x="6539" y="759"/>
                  </a:lnTo>
                  <a:lnTo>
                    <a:pt x="6122" y="872"/>
                  </a:lnTo>
                  <a:lnTo>
                    <a:pt x="6122" y="872"/>
                  </a:lnTo>
                  <a:lnTo>
                    <a:pt x="5270" y="1081"/>
                  </a:lnTo>
                  <a:lnTo>
                    <a:pt x="4417" y="1251"/>
                  </a:lnTo>
                  <a:lnTo>
                    <a:pt x="2692" y="1574"/>
                  </a:lnTo>
                  <a:lnTo>
                    <a:pt x="2692" y="1574"/>
                  </a:lnTo>
                  <a:lnTo>
                    <a:pt x="2332" y="1668"/>
                  </a:lnTo>
                  <a:lnTo>
                    <a:pt x="2010" y="1763"/>
                  </a:lnTo>
                  <a:lnTo>
                    <a:pt x="1687" y="1896"/>
                  </a:lnTo>
                  <a:lnTo>
                    <a:pt x="1365" y="2047"/>
                  </a:lnTo>
                  <a:lnTo>
                    <a:pt x="1365" y="2047"/>
                  </a:lnTo>
                  <a:lnTo>
                    <a:pt x="1062" y="2237"/>
                  </a:lnTo>
                  <a:lnTo>
                    <a:pt x="834" y="2370"/>
                  </a:lnTo>
                  <a:lnTo>
                    <a:pt x="740" y="2408"/>
                  </a:lnTo>
                  <a:lnTo>
                    <a:pt x="626" y="2427"/>
                  </a:lnTo>
                  <a:lnTo>
                    <a:pt x="626" y="2427"/>
                  </a:lnTo>
                  <a:lnTo>
                    <a:pt x="607" y="2408"/>
                  </a:lnTo>
                  <a:lnTo>
                    <a:pt x="607" y="2408"/>
                  </a:lnTo>
                  <a:lnTo>
                    <a:pt x="588" y="2408"/>
                  </a:lnTo>
                  <a:lnTo>
                    <a:pt x="588" y="2408"/>
                  </a:lnTo>
                  <a:lnTo>
                    <a:pt x="550" y="2408"/>
                  </a:lnTo>
                  <a:lnTo>
                    <a:pt x="493" y="2370"/>
                  </a:lnTo>
                  <a:lnTo>
                    <a:pt x="474" y="2332"/>
                  </a:lnTo>
                  <a:lnTo>
                    <a:pt x="436" y="2275"/>
                  </a:lnTo>
                  <a:lnTo>
                    <a:pt x="436" y="2275"/>
                  </a:lnTo>
                  <a:lnTo>
                    <a:pt x="380" y="2142"/>
                  </a:lnTo>
                  <a:lnTo>
                    <a:pt x="323" y="2010"/>
                  </a:lnTo>
                  <a:lnTo>
                    <a:pt x="152" y="1763"/>
                  </a:lnTo>
                  <a:lnTo>
                    <a:pt x="152" y="1763"/>
                  </a:lnTo>
                  <a:lnTo>
                    <a:pt x="133" y="1725"/>
                  </a:lnTo>
                  <a:lnTo>
                    <a:pt x="95" y="1706"/>
                  </a:lnTo>
                  <a:lnTo>
                    <a:pt x="19" y="1687"/>
                  </a:lnTo>
                  <a:lnTo>
                    <a:pt x="19" y="1687"/>
                  </a:lnTo>
                  <a:lnTo>
                    <a:pt x="0" y="1687"/>
                  </a:lnTo>
                  <a:lnTo>
                    <a:pt x="0" y="1687"/>
                  </a:lnTo>
                  <a:lnTo>
                    <a:pt x="323" y="1498"/>
                  </a:lnTo>
                  <a:lnTo>
                    <a:pt x="664" y="1308"/>
                  </a:lnTo>
                  <a:lnTo>
                    <a:pt x="664" y="1308"/>
                  </a:lnTo>
                  <a:lnTo>
                    <a:pt x="664" y="1384"/>
                  </a:lnTo>
                  <a:lnTo>
                    <a:pt x="683" y="1441"/>
                  </a:lnTo>
                  <a:lnTo>
                    <a:pt x="740" y="1498"/>
                  </a:lnTo>
                  <a:lnTo>
                    <a:pt x="815" y="1517"/>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a:off x="-3395091" y="4574076"/>
              <a:ext cx="131775" cy="95750"/>
            </a:xfrm>
            <a:custGeom>
              <a:avLst/>
              <a:gdLst/>
              <a:ahLst/>
              <a:cxnLst/>
              <a:rect l="l" t="t" r="r" b="b"/>
              <a:pathLst>
                <a:path w="5271" h="3830" fill="none" extrusionOk="0">
                  <a:moveTo>
                    <a:pt x="702" y="3829"/>
                  </a:moveTo>
                  <a:lnTo>
                    <a:pt x="702" y="3829"/>
                  </a:lnTo>
                  <a:lnTo>
                    <a:pt x="645" y="3810"/>
                  </a:lnTo>
                  <a:lnTo>
                    <a:pt x="645" y="3810"/>
                  </a:lnTo>
                  <a:lnTo>
                    <a:pt x="1" y="3659"/>
                  </a:lnTo>
                  <a:lnTo>
                    <a:pt x="1" y="3659"/>
                  </a:lnTo>
                  <a:lnTo>
                    <a:pt x="77" y="3469"/>
                  </a:lnTo>
                  <a:lnTo>
                    <a:pt x="172" y="3280"/>
                  </a:lnTo>
                  <a:lnTo>
                    <a:pt x="266" y="3109"/>
                  </a:lnTo>
                  <a:lnTo>
                    <a:pt x="399" y="2938"/>
                  </a:lnTo>
                  <a:lnTo>
                    <a:pt x="551" y="2768"/>
                  </a:lnTo>
                  <a:lnTo>
                    <a:pt x="702" y="2616"/>
                  </a:lnTo>
                  <a:lnTo>
                    <a:pt x="1024" y="2332"/>
                  </a:lnTo>
                  <a:lnTo>
                    <a:pt x="1385" y="2066"/>
                  </a:lnTo>
                  <a:lnTo>
                    <a:pt x="1764" y="1801"/>
                  </a:lnTo>
                  <a:lnTo>
                    <a:pt x="2446" y="1346"/>
                  </a:lnTo>
                  <a:lnTo>
                    <a:pt x="2446" y="1346"/>
                  </a:lnTo>
                  <a:lnTo>
                    <a:pt x="3052" y="929"/>
                  </a:lnTo>
                  <a:lnTo>
                    <a:pt x="3697" y="531"/>
                  </a:lnTo>
                  <a:lnTo>
                    <a:pt x="3697" y="531"/>
                  </a:lnTo>
                  <a:lnTo>
                    <a:pt x="3924" y="380"/>
                  </a:lnTo>
                  <a:lnTo>
                    <a:pt x="4171" y="266"/>
                  </a:lnTo>
                  <a:lnTo>
                    <a:pt x="4417" y="152"/>
                  </a:lnTo>
                  <a:lnTo>
                    <a:pt x="4664" y="38"/>
                  </a:lnTo>
                  <a:lnTo>
                    <a:pt x="4664" y="38"/>
                  </a:lnTo>
                  <a:lnTo>
                    <a:pt x="4758" y="1"/>
                  </a:lnTo>
                  <a:lnTo>
                    <a:pt x="4853" y="1"/>
                  </a:lnTo>
                  <a:lnTo>
                    <a:pt x="4853" y="1"/>
                  </a:lnTo>
                  <a:lnTo>
                    <a:pt x="4929" y="1"/>
                  </a:lnTo>
                  <a:lnTo>
                    <a:pt x="4986" y="38"/>
                  </a:lnTo>
                  <a:lnTo>
                    <a:pt x="5043" y="57"/>
                  </a:lnTo>
                  <a:lnTo>
                    <a:pt x="5080" y="114"/>
                  </a:lnTo>
                  <a:lnTo>
                    <a:pt x="5156" y="228"/>
                  </a:lnTo>
                  <a:lnTo>
                    <a:pt x="5194" y="380"/>
                  </a:lnTo>
                  <a:lnTo>
                    <a:pt x="5232" y="550"/>
                  </a:lnTo>
                  <a:lnTo>
                    <a:pt x="5251" y="702"/>
                  </a:lnTo>
                  <a:lnTo>
                    <a:pt x="5270" y="967"/>
                  </a:lnTo>
                  <a:lnTo>
                    <a:pt x="5270" y="967"/>
                  </a:lnTo>
                  <a:lnTo>
                    <a:pt x="5270" y="967"/>
                  </a:lnTo>
                  <a:lnTo>
                    <a:pt x="4455" y="1157"/>
                  </a:lnTo>
                  <a:lnTo>
                    <a:pt x="4455" y="1157"/>
                  </a:lnTo>
                  <a:lnTo>
                    <a:pt x="4607" y="1081"/>
                  </a:lnTo>
                  <a:lnTo>
                    <a:pt x="4607" y="1081"/>
                  </a:lnTo>
                  <a:lnTo>
                    <a:pt x="4664" y="1043"/>
                  </a:lnTo>
                  <a:lnTo>
                    <a:pt x="4682" y="986"/>
                  </a:lnTo>
                  <a:lnTo>
                    <a:pt x="4701" y="948"/>
                  </a:lnTo>
                  <a:lnTo>
                    <a:pt x="4682" y="891"/>
                  </a:lnTo>
                  <a:lnTo>
                    <a:pt x="4664" y="853"/>
                  </a:lnTo>
                  <a:lnTo>
                    <a:pt x="4626" y="816"/>
                  </a:lnTo>
                  <a:lnTo>
                    <a:pt x="4569" y="778"/>
                  </a:lnTo>
                  <a:lnTo>
                    <a:pt x="4512" y="778"/>
                  </a:lnTo>
                  <a:lnTo>
                    <a:pt x="4512" y="778"/>
                  </a:lnTo>
                  <a:lnTo>
                    <a:pt x="4436" y="797"/>
                  </a:lnTo>
                  <a:lnTo>
                    <a:pt x="4436" y="797"/>
                  </a:lnTo>
                  <a:lnTo>
                    <a:pt x="4114" y="948"/>
                  </a:lnTo>
                  <a:lnTo>
                    <a:pt x="3811" y="1119"/>
                  </a:lnTo>
                  <a:lnTo>
                    <a:pt x="3488" y="1289"/>
                  </a:lnTo>
                  <a:lnTo>
                    <a:pt x="3185" y="1479"/>
                  </a:lnTo>
                  <a:lnTo>
                    <a:pt x="2901" y="1687"/>
                  </a:lnTo>
                  <a:lnTo>
                    <a:pt x="2617" y="1896"/>
                  </a:lnTo>
                  <a:lnTo>
                    <a:pt x="2332" y="2123"/>
                  </a:lnTo>
                  <a:lnTo>
                    <a:pt x="2067" y="2351"/>
                  </a:lnTo>
                  <a:lnTo>
                    <a:pt x="2067" y="2351"/>
                  </a:lnTo>
                  <a:lnTo>
                    <a:pt x="1820" y="2578"/>
                  </a:lnTo>
                  <a:lnTo>
                    <a:pt x="1593" y="2825"/>
                  </a:lnTo>
                  <a:lnTo>
                    <a:pt x="1385" y="3071"/>
                  </a:lnTo>
                  <a:lnTo>
                    <a:pt x="1176" y="3336"/>
                  </a:lnTo>
                  <a:lnTo>
                    <a:pt x="1176" y="3336"/>
                  </a:lnTo>
                  <a:lnTo>
                    <a:pt x="1081" y="3469"/>
                  </a:lnTo>
                  <a:lnTo>
                    <a:pt x="987" y="3621"/>
                  </a:lnTo>
                  <a:lnTo>
                    <a:pt x="911" y="3696"/>
                  </a:lnTo>
                  <a:lnTo>
                    <a:pt x="854" y="3753"/>
                  </a:lnTo>
                  <a:lnTo>
                    <a:pt x="778" y="3810"/>
                  </a:lnTo>
                  <a:lnTo>
                    <a:pt x="702" y="3829"/>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a:off x="-3102716" y="4534751"/>
              <a:ext cx="146425" cy="81050"/>
            </a:xfrm>
            <a:custGeom>
              <a:avLst/>
              <a:gdLst/>
              <a:ahLst/>
              <a:cxnLst/>
              <a:rect l="l" t="t" r="r" b="b"/>
              <a:pathLst>
                <a:path w="5857" h="3242" fill="none" extrusionOk="0">
                  <a:moveTo>
                    <a:pt x="2805" y="721"/>
                  </a:moveTo>
                  <a:lnTo>
                    <a:pt x="2805" y="721"/>
                  </a:lnTo>
                  <a:lnTo>
                    <a:pt x="3052" y="721"/>
                  </a:lnTo>
                  <a:lnTo>
                    <a:pt x="3052" y="721"/>
                  </a:lnTo>
                  <a:lnTo>
                    <a:pt x="3317" y="702"/>
                  </a:lnTo>
                  <a:lnTo>
                    <a:pt x="3639" y="683"/>
                  </a:lnTo>
                  <a:lnTo>
                    <a:pt x="4018" y="626"/>
                  </a:lnTo>
                  <a:lnTo>
                    <a:pt x="4416" y="550"/>
                  </a:lnTo>
                  <a:lnTo>
                    <a:pt x="4814" y="474"/>
                  </a:lnTo>
                  <a:lnTo>
                    <a:pt x="5193" y="342"/>
                  </a:lnTo>
                  <a:lnTo>
                    <a:pt x="5364" y="266"/>
                  </a:lnTo>
                  <a:lnTo>
                    <a:pt x="5554" y="190"/>
                  </a:lnTo>
                  <a:lnTo>
                    <a:pt x="5705" y="95"/>
                  </a:lnTo>
                  <a:lnTo>
                    <a:pt x="5857" y="0"/>
                  </a:lnTo>
                  <a:lnTo>
                    <a:pt x="5857" y="0"/>
                  </a:lnTo>
                  <a:lnTo>
                    <a:pt x="5724" y="550"/>
                  </a:lnTo>
                  <a:lnTo>
                    <a:pt x="5573" y="1081"/>
                  </a:lnTo>
                  <a:lnTo>
                    <a:pt x="5421" y="1611"/>
                  </a:lnTo>
                  <a:lnTo>
                    <a:pt x="5383" y="1896"/>
                  </a:lnTo>
                  <a:lnTo>
                    <a:pt x="5345" y="2180"/>
                  </a:lnTo>
                  <a:lnTo>
                    <a:pt x="5345" y="2180"/>
                  </a:lnTo>
                  <a:lnTo>
                    <a:pt x="4985" y="2294"/>
                  </a:lnTo>
                  <a:lnTo>
                    <a:pt x="4625" y="2445"/>
                  </a:lnTo>
                  <a:lnTo>
                    <a:pt x="3943" y="2749"/>
                  </a:lnTo>
                  <a:lnTo>
                    <a:pt x="2900" y="3241"/>
                  </a:lnTo>
                  <a:lnTo>
                    <a:pt x="2900" y="3241"/>
                  </a:lnTo>
                  <a:lnTo>
                    <a:pt x="2578" y="2957"/>
                  </a:lnTo>
                  <a:lnTo>
                    <a:pt x="2578" y="2957"/>
                  </a:lnTo>
                  <a:lnTo>
                    <a:pt x="2275" y="2730"/>
                  </a:lnTo>
                  <a:lnTo>
                    <a:pt x="1952" y="2483"/>
                  </a:lnTo>
                  <a:lnTo>
                    <a:pt x="1782" y="2389"/>
                  </a:lnTo>
                  <a:lnTo>
                    <a:pt x="1611" y="2294"/>
                  </a:lnTo>
                  <a:lnTo>
                    <a:pt x="1441" y="2218"/>
                  </a:lnTo>
                  <a:lnTo>
                    <a:pt x="1270" y="2142"/>
                  </a:lnTo>
                  <a:lnTo>
                    <a:pt x="1270" y="2142"/>
                  </a:lnTo>
                  <a:lnTo>
                    <a:pt x="1137" y="2123"/>
                  </a:lnTo>
                  <a:lnTo>
                    <a:pt x="1137" y="2123"/>
                  </a:lnTo>
                  <a:lnTo>
                    <a:pt x="1024" y="2142"/>
                  </a:lnTo>
                  <a:lnTo>
                    <a:pt x="891" y="2161"/>
                  </a:lnTo>
                  <a:lnTo>
                    <a:pt x="626" y="2256"/>
                  </a:lnTo>
                  <a:lnTo>
                    <a:pt x="626" y="2256"/>
                  </a:lnTo>
                  <a:lnTo>
                    <a:pt x="76" y="607"/>
                  </a:lnTo>
                  <a:lnTo>
                    <a:pt x="76" y="607"/>
                  </a:lnTo>
                  <a:lnTo>
                    <a:pt x="38" y="417"/>
                  </a:lnTo>
                  <a:lnTo>
                    <a:pt x="0" y="190"/>
                  </a:lnTo>
                  <a:lnTo>
                    <a:pt x="0" y="190"/>
                  </a:lnTo>
                  <a:lnTo>
                    <a:pt x="341" y="304"/>
                  </a:lnTo>
                  <a:lnTo>
                    <a:pt x="588" y="379"/>
                  </a:lnTo>
                  <a:lnTo>
                    <a:pt x="588" y="379"/>
                  </a:lnTo>
                  <a:lnTo>
                    <a:pt x="872" y="474"/>
                  </a:lnTo>
                  <a:lnTo>
                    <a:pt x="1137" y="531"/>
                  </a:lnTo>
                  <a:lnTo>
                    <a:pt x="1403" y="588"/>
                  </a:lnTo>
                  <a:lnTo>
                    <a:pt x="1687" y="645"/>
                  </a:lnTo>
                  <a:lnTo>
                    <a:pt x="2256" y="702"/>
                  </a:lnTo>
                  <a:lnTo>
                    <a:pt x="2805" y="72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a:off x="-3091341" y="4509151"/>
              <a:ext cx="129375" cy="35575"/>
            </a:xfrm>
            <a:custGeom>
              <a:avLst/>
              <a:gdLst/>
              <a:ahLst/>
              <a:cxnLst/>
              <a:rect l="l" t="t" r="r" b="b"/>
              <a:pathLst>
                <a:path w="5175" h="1423" fill="none" extrusionOk="0">
                  <a:moveTo>
                    <a:pt x="2199" y="1422"/>
                  </a:moveTo>
                  <a:lnTo>
                    <a:pt x="2199" y="1422"/>
                  </a:lnTo>
                  <a:lnTo>
                    <a:pt x="1914" y="1403"/>
                  </a:lnTo>
                  <a:lnTo>
                    <a:pt x="1630" y="1385"/>
                  </a:lnTo>
                  <a:lnTo>
                    <a:pt x="1346" y="1347"/>
                  </a:lnTo>
                  <a:lnTo>
                    <a:pt x="1080" y="1309"/>
                  </a:lnTo>
                  <a:lnTo>
                    <a:pt x="796" y="1252"/>
                  </a:lnTo>
                  <a:lnTo>
                    <a:pt x="531" y="1176"/>
                  </a:lnTo>
                  <a:lnTo>
                    <a:pt x="0" y="986"/>
                  </a:lnTo>
                  <a:lnTo>
                    <a:pt x="0" y="986"/>
                  </a:lnTo>
                  <a:lnTo>
                    <a:pt x="57" y="892"/>
                  </a:lnTo>
                  <a:lnTo>
                    <a:pt x="114" y="797"/>
                  </a:lnTo>
                  <a:lnTo>
                    <a:pt x="190" y="740"/>
                  </a:lnTo>
                  <a:lnTo>
                    <a:pt x="265" y="664"/>
                  </a:lnTo>
                  <a:lnTo>
                    <a:pt x="360" y="626"/>
                  </a:lnTo>
                  <a:lnTo>
                    <a:pt x="455" y="588"/>
                  </a:lnTo>
                  <a:lnTo>
                    <a:pt x="645" y="532"/>
                  </a:lnTo>
                  <a:lnTo>
                    <a:pt x="853" y="494"/>
                  </a:lnTo>
                  <a:lnTo>
                    <a:pt x="1080" y="475"/>
                  </a:lnTo>
                  <a:lnTo>
                    <a:pt x="1289" y="456"/>
                  </a:lnTo>
                  <a:lnTo>
                    <a:pt x="1497" y="418"/>
                  </a:lnTo>
                  <a:lnTo>
                    <a:pt x="1497" y="418"/>
                  </a:lnTo>
                  <a:lnTo>
                    <a:pt x="1668" y="361"/>
                  </a:lnTo>
                  <a:lnTo>
                    <a:pt x="1839" y="304"/>
                  </a:lnTo>
                  <a:lnTo>
                    <a:pt x="2180" y="190"/>
                  </a:lnTo>
                  <a:lnTo>
                    <a:pt x="2540" y="77"/>
                  </a:lnTo>
                  <a:lnTo>
                    <a:pt x="2710" y="20"/>
                  </a:lnTo>
                  <a:lnTo>
                    <a:pt x="2881" y="1"/>
                  </a:lnTo>
                  <a:lnTo>
                    <a:pt x="2881" y="1"/>
                  </a:lnTo>
                  <a:lnTo>
                    <a:pt x="2919" y="1"/>
                  </a:lnTo>
                  <a:lnTo>
                    <a:pt x="2919" y="1"/>
                  </a:lnTo>
                  <a:lnTo>
                    <a:pt x="3014" y="1"/>
                  </a:lnTo>
                  <a:lnTo>
                    <a:pt x="3108" y="39"/>
                  </a:lnTo>
                  <a:lnTo>
                    <a:pt x="3298" y="115"/>
                  </a:lnTo>
                  <a:lnTo>
                    <a:pt x="3298" y="115"/>
                  </a:lnTo>
                  <a:lnTo>
                    <a:pt x="3469" y="190"/>
                  </a:lnTo>
                  <a:lnTo>
                    <a:pt x="3563" y="228"/>
                  </a:lnTo>
                  <a:lnTo>
                    <a:pt x="3658" y="228"/>
                  </a:lnTo>
                  <a:lnTo>
                    <a:pt x="3658" y="228"/>
                  </a:lnTo>
                  <a:lnTo>
                    <a:pt x="3677" y="228"/>
                  </a:lnTo>
                  <a:lnTo>
                    <a:pt x="3677" y="228"/>
                  </a:lnTo>
                  <a:lnTo>
                    <a:pt x="3696" y="228"/>
                  </a:lnTo>
                  <a:lnTo>
                    <a:pt x="3696" y="228"/>
                  </a:lnTo>
                  <a:lnTo>
                    <a:pt x="3886" y="247"/>
                  </a:lnTo>
                  <a:lnTo>
                    <a:pt x="4094" y="266"/>
                  </a:lnTo>
                  <a:lnTo>
                    <a:pt x="4284" y="285"/>
                  </a:lnTo>
                  <a:lnTo>
                    <a:pt x="4454" y="342"/>
                  </a:lnTo>
                  <a:lnTo>
                    <a:pt x="4644" y="399"/>
                  </a:lnTo>
                  <a:lnTo>
                    <a:pt x="4833" y="475"/>
                  </a:lnTo>
                  <a:lnTo>
                    <a:pt x="5004" y="570"/>
                  </a:lnTo>
                  <a:lnTo>
                    <a:pt x="5174" y="664"/>
                  </a:lnTo>
                  <a:lnTo>
                    <a:pt x="5174" y="664"/>
                  </a:lnTo>
                  <a:lnTo>
                    <a:pt x="5099" y="778"/>
                  </a:lnTo>
                  <a:lnTo>
                    <a:pt x="5099" y="778"/>
                  </a:lnTo>
                  <a:lnTo>
                    <a:pt x="4795" y="949"/>
                  </a:lnTo>
                  <a:lnTo>
                    <a:pt x="4454" y="1081"/>
                  </a:lnTo>
                  <a:lnTo>
                    <a:pt x="4113" y="1195"/>
                  </a:lnTo>
                  <a:lnTo>
                    <a:pt x="3753" y="1271"/>
                  </a:lnTo>
                  <a:lnTo>
                    <a:pt x="3374" y="1328"/>
                  </a:lnTo>
                  <a:lnTo>
                    <a:pt x="3014" y="1366"/>
                  </a:lnTo>
                  <a:lnTo>
                    <a:pt x="2654" y="1403"/>
                  </a:lnTo>
                  <a:lnTo>
                    <a:pt x="2312" y="1403"/>
                  </a:lnTo>
                  <a:lnTo>
                    <a:pt x="2312" y="1403"/>
                  </a:lnTo>
                  <a:lnTo>
                    <a:pt x="2199" y="1422"/>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a:off x="-3404091" y="4476476"/>
              <a:ext cx="507050" cy="285750"/>
            </a:xfrm>
            <a:custGeom>
              <a:avLst/>
              <a:gdLst/>
              <a:ahLst/>
              <a:cxnLst/>
              <a:rect l="l" t="t" r="r" b="b"/>
              <a:pathLst>
                <a:path w="20282" h="11430" fill="none" extrusionOk="0">
                  <a:moveTo>
                    <a:pt x="15183" y="0"/>
                  </a:moveTo>
                  <a:lnTo>
                    <a:pt x="15183" y="0"/>
                  </a:lnTo>
                  <a:lnTo>
                    <a:pt x="15107" y="19"/>
                  </a:lnTo>
                  <a:lnTo>
                    <a:pt x="15069" y="57"/>
                  </a:lnTo>
                  <a:lnTo>
                    <a:pt x="15031" y="114"/>
                  </a:lnTo>
                  <a:lnTo>
                    <a:pt x="15031" y="171"/>
                  </a:lnTo>
                  <a:lnTo>
                    <a:pt x="15050" y="228"/>
                  </a:lnTo>
                  <a:lnTo>
                    <a:pt x="15069" y="284"/>
                  </a:lnTo>
                  <a:lnTo>
                    <a:pt x="15126" y="322"/>
                  </a:lnTo>
                  <a:lnTo>
                    <a:pt x="15183" y="341"/>
                  </a:lnTo>
                  <a:lnTo>
                    <a:pt x="15183" y="341"/>
                  </a:lnTo>
                  <a:lnTo>
                    <a:pt x="15524" y="360"/>
                  </a:lnTo>
                  <a:lnTo>
                    <a:pt x="15865" y="417"/>
                  </a:lnTo>
                  <a:lnTo>
                    <a:pt x="16509" y="531"/>
                  </a:lnTo>
                  <a:lnTo>
                    <a:pt x="16509" y="531"/>
                  </a:lnTo>
                  <a:lnTo>
                    <a:pt x="17059" y="682"/>
                  </a:lnTo>
                  <a:lnTo>
                    <a:pt x="17267" y="758"/>
                  </a:lnTo>
                  <a:lnTo>
                    <a:pt x="17267" y="758"/>
                  </a:lnTo>
                  <a:lnTo>
                    <a:pt x="17457" y="815"/>
                  </a:lnTo>
                  <a:lnTo>
                    <a:pt x="17609" y="891"/>
                  </a:lnTo>
                  <a:lnTo>
                    <a:pt x="17722" y="986"/>
                  </a:lnTo>
                  <a:lnTo>
                    <a:pt x="17817" y="1080"/>
                  </a:lnTo>
                  <a:lnTo>
                    <a:pt x="17855" y="1213"/>
                  </a:lnTo>
                  <a:lnTo>
                    <a:pt x="17874" y="1346"/>
                  </a:lnTo>
                  <a:lnTo>
                    <a:pt x="17874" y="1497"/>
                  </a:lnTo>
                  <a:lnTo>
                    <a:pt x="17817" y="1668"/>
                  </a:lnTo>
                  <a:lnTo>
                    <a:pt x="17817" y="1668"/>
                  </a:lnTo>
                  <a:lnTo>
                    <a:pt x="17533" y="1516"/>
                  </a:lnTo>
                  <a:lnTo>
                    <a:pt x="17248" y="1384"/>
                  </a:lnTo>
                  <a:lnTo>
                    <a:pt x="16945" y="1270"/>
                  </a:lnTo>
                  <a:lnTo>
                    <a:pt x="16642" y="1175"/>
                  </a:lnTo>
                  <a:lnTo>
                    <a:pt x="16642" y="1175"/>
                  </a:lnTo>
                  <a:lnTo>
                    <a:pt x="16566" y="1156"/>
                  </a:lnTo>
                  <a:lnTo>
                    <a:pt x="16490" y="1156"/>
                  </a:lnTo>
                  <a:lnTo>
                    <a:pt x="16490" y="1156"/>
                  </a:lnTo>
                  <a:lnTo>
                    <a:pt x="16320" y="1175"/>
                  </a:lnTo>
                  <a:lnTo>
                    <a:pt x="16320" y="1175"/>
                  </a:lnTo>
                  <a:lnTo>
                    <a:pt x="16149" y="1194"/>
                  </a:lnTo>
                  <a:lnTo>
                    <a:pt x="16149" y="1194"/>
                  </a:lnTo>
                  <a:lnTo>
                    <a:pt x="16016" y="1175"/>
                  </a:lnTo>
                  <a:lnTo>
                    <a:pt x="15941" y="1137"/>
                  </a:lnTo>
                  <a:lnTo>
                    <a:pt x="15865" y="1099"/>
                  </a:lnTo>
                  <a:lnTo>
                    <a:pt x="15865" y="1099"/>
                  </a:lnTo>
                  <a:lnTo>
                    <a:pt x="15751" y="1043"/>
                  </a:lnTo>
                  <a:lnTo>
                    <a:pt x="15637" y="1005"/>
                  </a:lnTo>
                  <a:lnTo>
                    <a:pt x="15505" y="986"/>
                  </a:lnTo>
                  <a:lnTo>
                    <a:pt x="15391" y="986"/>
                  </a:lnTo>
                  <a:lnTo>
                    <a:pt x="15391" y="986"/>
                  </a:lnTo>
                  <a:lnTo>
                    <a:pt x="15201" y="986"/>
                  </a:lnTo>
                  <a:lnTo>
                    <a:pt x="15201" y="986"/>
                  </a:lnTo>
                  <a:lnTo>
                    <a:pt x="15050" y="1024"/>
                  </a:lnTo>
                  <a:lnTo>
                    <a:pt x="14917" y="1062"/>
                  </a:lnTo>
                  <a:lnTo>
                    <a:pt x="14652" y="1156"/>
                  </a:lnTo>
                  <a:lnTo>
                    <a:pt x="14652" y="1156"/>
                  </a:lnTo>
                  <a:lnTo>
                    <a:pt x="14462" y="1232"/>
                  </a:lnTo>
                  <a:lnTo>
                    <a:pt x="14273" y="1289"/>
                  </a:lnTo>
                  <a:lnTo>
                    <a:pt x="13875" y="1384"/>
                  </a:lnTo>
                  <a:lnTo>
                    <a:pt x="13496" y="1441"/>
                  </a:lnTo>
                  <a:lnTo>
                    <a:pt x="13079" y="1497"/>
                  </a:lnTo>
                  <a:lnTo>
                    <a:pt x="13079" y="1497"/>
                  </a:lnTo>
                  <a:lnTo>
                    <a:pt x="12927" y="1535"/>
                  </a:lnTo>
                  <a:lnTo>
                    <a:pt x="12794" y="1592"/>
                  </a:lnTo>
                  <a:lnTo>
                    <a:pt x="12662" y="1649"/>
                  </a:lnTo>
                  <a:lnTo>
                    <a:pt x="12548" y="1725"/>
                  </a:lnTo>
                  <a:lnTo>
                    <a:pt x="12453" y="1820"/>
                  </a:lnTo>
                  <a:lnTo>
                    <a:pt x="12358" y="1933"/>
                  </a:lnTo>
                  <a:lnTo>
                    <a:pt x="12264" y="2047"/>
                  </a:lnTo>
                  <a:lnTo>
                    <a:pt x="12207" y="2180"/>
                  </a:lnTo>
                  <a:lnTo>
                    <a:pt x="12207" y="2180"/>
                  </a:lnTo>
                  <a:lnTo>
                    <a:pt x="12017" y="2104"/>
                  </a:lnTo>
                  <a:lnTo>
                    <a:pt x="12017" y="2104"/>
                  </a:lnTo>
                  <a:lnTo>
                    <a:pt x="11960" y="2066"/>
                  </a:lnTo>
                  <a:lnTo>
                    <a:pt x="11960" y="2066"/>
                  </a:lnTo>
                  <a:lnTo>
                    <a:pt x="11904" y="1971"/>
                  </a:lnTo>
                  <a:lnTo>
                    <a:pt x="11847" y="1895"/>
                  </a:lnTo>
                  <a:lnTo>
                    <a:pt x="11847" y="1895"/>
                  </a:lnTo>
                  <a:lnTo>
                    <a:pt x="11847" y="1820"/>
                  </a:lnTo>
                  <a:lnTo>
                    <a:pt x="11866" y="1744"/>
                  </a:lnTo>
                  <a:lnTo>
                    <a:pt x="11885" y="1668"/>
                  </a:lnTo>
                  <a:lnTo>
                    <a:pt x="11942" y="1573"/>
                  </a:lnTo>
                  <a:lnTo>
                    <a:pt x="12074" y="1403"/>
                  </a:lnTo>
                  <a:lnTo>
                    <a:pt x="12226" y="1213"/>
                  </a:lnTo>
                  <a:lnTo>
                    <a:pt x="12396" y="1062"/>
                  </a:lnTo>
                  <a:lnTo>
                    <a:pt x="12567" y="929"/>
                  </a:lnTo>
                  <a:lnTo>
                    <a:pt x="12794" y="758"/>
                  </a:lnTo>
                  <a:lnTo>
                    <a:pt x="12794" y="758"/>
                  </a:lnTo>
                  <a:lnTo>
                    <a:pt x="12984" y="663"/>
                  </a:lnTo>
                  <a:lnTo>
                    <a:pt x="13173" y="588"/>
                  </a:lnTo>
                  <a:lnTo>
                    <a:pt x="13363" y="531"/>
                  </a:lnTo>
                  <a:lnTo>
                    <a:pt x="13571" y="474"/>
                  </a:lnTo>
                  <a:lnTo>
                    <a:pt x="13988" y="398"/>
                  </a:lnTo>
                  <a:lnTo>
                    <a:pt x="14386" y="341"/>
                  </a:lnTo>
                  <a:lnTo>
                    <a:pt x="14386" y="341"/>
                  </a:lnTo>
                  <a:lnTo>
                    <a:pt x="14462" y="322"/>
                  </a:lnTo>
                  <a:lnTo>
                    <a:pt x="14500" y="284"/>
                  </a:lnTo>
                  <a:lnTo>
                    <a:pt x="14519" y="228"/>
                  </a:lnTo>
                  <a:lnTo>
                    <a:pt x="14519" y="171"/>
                  </a:lnTo>
                  <a:lnTo>
                    <a:pt x="14481" y="114"/>
                  </a:lnTo>
                  <a:lnTo>
                    <a:pt x="14443" y="76"/>
                  </a:lnTo>
                  <a:lnTo>
                    <a:pt x="14405" y="38"/>
                  </a:lnTo>
                  <a:lnTo>
                    <a:pt x="14330" y="19"/>
                  </a:lnTo>
                  <a:lnTo>
                    <a:pt x="14330" y="19"/>
                  </a:lnTo>
                  <a:lnTo>
                    <a:pt x="14311" y="38"/>
                  </a:lnTo>
                  <a:lnTo>
                    <a:pt x="14311" y="38"/>
                  </a:lnTo>
                  <a:lnTo>
                    <a:pt x="13894" y="95"/>
                  </a:lnTo>
                  <a:lnTo>
                    <a:pt x="13458" y="190"/>
                  </a:lnTo>
                  <a:lnTo>
                    <a:pt x="13003" y="341"/>
                  </a:lnTo>
                  <a:lnTo>
                    <a:pt x="12794" y="417"/>
                  </a:lnTo>
                  <a:lnTo>
                    <a:pt x="12586" y="512"/>
                  </a:lnTo>
                  <a:lnTo>
                    <a:pt x="12377" y="626"/>
                  </a:lnTo>
                  <a:lnTo>
                    <a:pt x="12188" y="758"/>
                  </a:lnTo>
                  <a:lnTo>
                    <a:pt x="12036" y="891"/>
                  </a:lnTo>
                  <a:lnTo>
                    <a:pt x="11885" y="1043"/>
                  </a:lnTo>
                  <a:lnTo>
                    <a:pt x="11752" y="1213"/>
                  </a:lnTo>
                  <a:lnTo>
                    <a:pt x="11657" y="1403"/>
                  </a:lnTo>
                  <a:lnTo>
                    <a:pt x="11581" y="1611"/>
                  </a:lnTo>
                  <a:lnTo>
                    <a:pt x="11562" y="1839"/>
                  </a:lnTo>
                  <a:lnTo>
                    <a:pt x="11562" y="1839"/>
                  </a:lnTo>
                  <a:lnTo>
                    <a:pt x="11506" y="1895"/>
                  </a:lnTo>
                  <a:lnTo>
                    <a:pt x="11487" y="1971"/>
                  </a:lnTo>
                  <a:lnTo>
                    <a:pt x="11506" y="2047"/>
                  </a:lnTo>
                  <a:lnTo>
                    <a:pt x="11525" y="2085"/>
                  </a:lnTo>
                  <a:lnTo>
                    <a:pt x="11562" y="2104"/>
                  </a:lnTo>
                  <a:lnTo>
                    <a:pt x="11562" y="2104"/>
                  </a:lnTo>
                  <a:lnTo>
                    <a:pt x="11600" y="2199"/>
                  </a:lnTo>
                  <a:lnTo>
                    <a:pt x="11657" y="2275"/>
                  </a:lnTo>
                  <a:lnTo>
                    <a:pt x="11657" y="2275"/>
                  </a:lnTo>
                  <a:lnTo>
                    <a:pt x="11828" y="2919"/>
                  </a:lnTo>
                  <a:lnTo>
                    <a:pt x="11942" y="3412"/>
                  </a:lnTo>
                  <a:lnTo>
                    <a:pt x="11942" y="3412"/>
                  </a:lnTo>
                  <a:lnTo>
                    <a:pt x="12377" y="4738"/>
                  </a:lnTo>
                  <a:lnTo>
                    <a:pt x="12377" y="4738"/>
                  </a:lnTo>
                  <a:lnTo>
                    <a:pt x="12150" y="4852"/>
                  </a:lnTo>
                  <a:lnTo>
                    <a:pt x="11942" y="4947"/>
                  </a:lnTo>
                  <a:lnTo>
                    <a:pt x="11942" y="4947"/>
                  </a:lnTo>
                  <a:lnTo>
                    <a:pt x="11904" y="4966"/>
                  </a:lnTo>
                  <a:lnTo>
                    <a:pt x="11885" y="5004"/>
                  </a:lnTo>
                  <a:lnTo>
                    <a:pt x="11847" y="5080"/>
                  </a:lnTo>
                  <a:lnTo>
                    <a:pt x="11847" y="5080"/>
                  </a:lnTo>
                  <a:lnTo>
                    <a:pt x="11714" y="5023"/>
                  </a:lnTo>
                  <a:lnTo>
                    <a:pt x="11619" y="4966"/>
                  </a:lnTo>
                  <a:lnTo>
                    <a:pt x="11525" y="4890"/>
                  </a:lnTo>
                  <a:lnTo>
                    <a:pt x="11468" y="4833"/>
                  </a:lnTo>
                  <a:lnTo>
                    <a:pt x="11468" y="4833"/>
                  </a:lnTo>
                  <a:lnTo>
                    <a:pt x="11392" y="4776"/>
                  </a:lnTo>
                  <a:lnTo>
                    <a:pt x="11316" y="4757"/>
                  </a:lnTo>
                  <a:lnTo>
                    <a:pt x="11316" y="4757"/>
                  </a:lnTo>
                  <a:lnTo>
                    <a:pt x="11240" y="4776"/>
                  </a:lnTo>
                  <a:lnTo>
                    <a:pt x="11183" y="4814"/>
                  </a:lnTo>
                  <a:lnTo>
                    <a:pt x="11183" y="4814"/>
                  </a:lnTo>
                  <a:lnTo>
                    <a:pt x="11145" y="4814"/>
                  </a:lnTo>
                  <a:lnTo>
                    <a:pt x="11145" y="4814"/>
                  </a:lnTo>
                  <a:lnTo>
                    <a:pt x="11089" y="4814"/>
                  </a:lnTo>
                  <a:lnTo>
                    <a:pt x="11051" y="4833"/>
                  </a:lnTo>
                  <a:lnTo>
                    <a:pt x="11013" y="4871"/>
                  </a:lnTo>
                  <a:lnTo>
                    <a:pt x="10975" y="4928"/>
                  </a:lnTo>
                  <a:lnTo>
                    <a:pt x="10975" y="4928"/>
                  </a:lnTo>
                  <a:lnTo>
                    <a:pt x="10918" y="5061"/>
                  </a:lnTo>
                  <a:lnTo>
                    <a:pt x="10861" y="5174"/>
                  </a:lnTo>
                  <a:lnTo>
                    <a:pt x="10766" y="5269"/>
                  </a:lnTo>
                  <a:lnTo>
                    <a:pt x="10691" y="5345"/>
                  </a:lnTo>
                  <a:lnTo>
                    <a:pt x="10577" y="5421"/>
                  </a:lnTo>
                  <a:lnTo>
                    <a:pt x="10463" y="5478"/>
                  </a:lnTo>
                  <a:lnTo>
                    <a:pt x="10236" y="5572"/>
                  </a:lnTo>
                  <a:lnTo>
                    <a:pt x="9970" y="5648"/>
                  </a:lnTo>
                  <a:lnTo>
                    <a:pt x="9705" y="5686"/>
                  </a:lnTo>
                  <a:lnTo>
                    <a:pt x="9212" y="5762"/>
                  </a:lnTo>
                  <a:lnTo>
                    <a:pt x="9212" y="5762"/>
                  </a:lnTo>
                  <a:lnTo>
                    <a:pt x="8378" y="5914"/>
                  </a:lnTo>
                  <a:lnTo>
                    <a:pt x="7563" y="6103"/>
                  </a:lnTo>
                  <a:lnTo>
                    <a:pt x="7563" y="6103"/>
                  </a:lnTo>
                  <a:lnTo>
                    <a:pt x="6900" y="6293"/>
                  </a:lnTo>
                  <a:lnTo>
                    <a:pt x="6274" y="6501"/>
                  </a:lnTo>
                  <a:lnTo>
                    <a:pt x="5649" y="6767"/>
                  </a:lnTo>
                  <a:lnTo>
                    <a:pt x="5346" y="6918"/>
                  </a:lnTo>
                  <a:lnTo>
                    <a:pt x="5042" y="7070"/>
                  </a:lnTo>
                  <a:lnTo>
                    <a:pt x="5042" y="7070"/>
                  </a:lnTo>
                  <a:lnTo>
                    <a:pt x="4891" y="6842"/>
                  </a:lnTo>
                  <a:lnTo>
                    <a:pt x="4720" y="6615"/>
                  </a:lnTo>
                  <a:lnTo>
                    <a:pt x="4720" y="6615"/>
                  </a:lnTo>
                  <a:lnTo>
                    <a:pt x="4872" y="6539"/>
                  </a:lnTo>
                  <a:lnTo>
                    <a:pt x="5024" y="6444"/>
                  </a:lnTo>
                  <a:lnTo>
                    <a:pt x="5327" y="6255"/>
                  </a:lnTo>
                  <a:lnTo>
                    <a:pt x="5327" y="6255"/>
                  </a:lnTo>
                  <a:lnTo>
                    <a:pt x="5516" y="6160"/>
                  </a:lnTo>
                  <a:lnTo>
                    <a:pt x="5687" y="6065"/>
                  </a:lnTo>
                  <a:lnTo>
                    <a:pt x="5876" y="6008"/>
                  </a:lnTo>
                  <a:lnTo>
                    <a:pt x="6066" y="5933"/>
                  </a:lnTo>
                  <a:lnTo>
                    <a:pt x="6464" y="5838"/>
                  </a:lnTo>
                  <a:lnTo>
                    <a:pt x="6862" y="5762"/>
                  </a:lnTo>
                  <a:lnTo>
                    <a:pt x="6862" y="5762"/>
                  </a:lnTo>
                  <a:lnTo>
                    <a:pt x="8151" y="5516"/>
                  </a:lnTo>
                  <a:lnTo>
                    <a:pt x="8795" y="5402"/>
                  </a:lnTo>
                  <a:lnTo>
                    <a:pt x="9440" y="5269"/>
                  </a:lnTo>
                  <a:lnTo>
                    <a:pt x="9440" y="5269"/>
                  </a:lnTo>
                  <a:lnTo>
                    <a:pt x="9932" y="5155"/>
                  </a:lnTo>
                  <a:lnTo>
                    <a:pt x="10198" y="5118"/>
                  </a:lnTo>
                  <a:lnTo>
                    <a:pt x="10463" y="5042"/>
                  </a:lnTo>
                  <a:lnTo>
                    <a:pt x="10710" y="4966"/>
                  </a:lnTo>
                  <a:lnTo>
                    <a:pt x="10937" y="4852"/>
                  </a:lnTo>
                  <a:lnTo>
                    <a:pt x="11145" y="4720"/>
                  </a:lnTo>
                  <a:lnTo>
                    <a:pt x="11240" y="4644"/>
                  </a:lnTo>
                  <a:lnTo>
                    <a:pt x="11335" y="4549"/>
                  </a:lnTo>
                  <a:lnTo>
                    <a:pt x="11335" y="4549"/>
                  </a:lnTo>
                  <a:lnTo>
                    <a:pt x="11373" y="4492"/>
                  </a:lnTo>
                  <a:lnTo>
                    <a:pt x="11373" y="4435"/>
                  </a:lnTo>
                  <a:lnTo>
                    <a:pt x="11373" y="4378"/>
                  </a:lnTo>
                  <a:lnTo>
                    <a:pt x="11335" y="4322"/>
                  </a:lnTo>
                  <a:lnTo>
                    <a:pt x="11335" y="4322"/>
                  </a:lnTo>
                  <a:lnTo>
                    <a:pt x="11183" y="4132"/>
                  </a:lnTo>
                  <a:lnTo>
                    <a:pt x="11051" y="3999"/>
                  </a:lnTo>
                  <a:lnTo>
                    <a:pt x="10899" y="3867"/>
                  </a:lnTo>
                  <a:lnTo>
                    <a:pt x="10766" y="3772"/>
                  </a:lnTo>
                  <a:lnTo>
                    <a:pt x="10634" y="3715"/>
                  </a:lnTo>
                  <a:lnTo>
                    <a:pt x="10482" y="3658"/>
                  </a:lnTo>
                  <a:lnTo>
                    <a:pt x="10349" y="3639"/>
                  </a:lnTo>
                  <a:lnTo>
                    <a:pt x="10198" y="3620"/>
                  </a:lnTo>
                  <a:lnTo>
                    <a:pt x="10198" y="3620"/>
                  </a:lnTo>
                  <a:lnTo>
                    <a:pt x="9970" y="3639"/>
                  </a:lnTo>
                  <a:lnTo>
                    <a:pt x="9705" y="3696"/>
                  </a:lnTo>
                  <a:lnTo>
                    <a:pt x="9440" y="3772"/>
                  </a:lnTo>
                  <a:lnTo>
                    <a:pt x="9136" y="3867"/>
                  </a:lnTo>
                  <a:lnTo>
                    <a:pt x="9136" y="3867"/>
                  </a:lnTo>
                  <a:lnTo>
                    <a:pt x="8340" y="4113"/>
                  </a:lnTo>
                  <a:lnTo>
                    <a:pt x="7544" y="4359"/>
                  </a:lnTo>
                  <a:lnTo>
                    <a:pt x="6748" y="4568"/>
                  </a:lnTo>
                  <a:lnTo>
                    <a:pt x="5952" y="4776"/>
                  </a:lnTo>
                  <a:lnTo>
                    <a:pt x="5952" y="4776"/>
                  </a:lnTo>
                  <a:lnTo>
                    <a:pt x="5895" y="4492"/>
                  </a:lnTo>
                  <a:lnTo>
                    <a:pt x="5839" y="4208"/>
                  </a:lnTo>
                  <a:lnTo>
                    <a:pt x="5763" y="3923"/>
                  </a:lnTo>
                  <a:lnTo>
                    <a:pt x="5687" y="3639"/>
                  </a:lnTo>
                  <a:lnTo>
                    <a:pt x="5687" y="3639"/>
                  </a:lnTo>
                  <a:lnTo>
                    <a:pt x="5649" y="3582"/>
                  </a:lnTo>
                  <a:lnTo>
                    <a:pt x="5630" y="3544"/>
                  </a:lnTo>
                  <a:lnTo>
                    <a:pt x="5573" y="3525"/>
                  </a:lnTo>
                  <a:lnTo>
                    <a:pt x="5535" y="3507"/>
                  </a:lnTo>
                  <a:lnTo>
                    <a:pt x="5535" y="3507"/>
                  </a:lnTo>
                  <a:lnTo>
                    <a:pt x="5516" y="3507"/>
                  </a:lnTo>
                  <a:lnTo>
                    <a:pt x="5516" y="3507"/>
                  </a:lnTo>
                  <a:lnTo>
                    <a:pt x="5289" y="3544"/>
                  </a:lnTo>
                  <a:lnTo>
                    <a:pt x="5061" y="3601"/>
                  </a:lnTo>
                  <a:lnTo>
                    <a:pt x="4815" y="3677"/>
                  </a:lnTo>
                  <a:lnTo>
                    <a:pt x="4607" y="3753"/>
                  </a:lnTo>
                  <a:lnTo>
                    <a:pt x="4379" y="3848"/>
                  </a:lnTo>
                  <a:lnTo>
                    <a:pt x="4152" y="3961"/>
                  </a:lnTo>
                  <a:lnTo>
                    <a:pt x="3735" y="4208"/>
                  </a:lnTo>
                  <a:lnTo>
                    <a:pt x="3318" y="4473"/>
                  </a:lnTo>
                  <a:lnTo>
                    <a:pt x="2920" y="4738"/>
                  </a:lnTo>
                  <a:lnTo>
                    <a:pt x="2143" y="5307"/>
                  </a:lnTo>
                  <a:lnTo>
                    <a:pt x="2143" y="5307"/>
                  </a:lnTo>
                  <a:lnTo>
                    <a:pt x="1498" y="5781"/>
                  </a:lnTo>
                  <a:lnTo>
                    <a:pt x="1157" y="6027"/>
                  </a:lnTo>
                  <a:lnTo>
                    <a:pt x="854" y="6293"/>
                  </a:lnTo>
                  <a:lnTo>
                    <a:pt x="702" y="6425"/>
                  </a:lnTo>
                  <a:lnTo>
                    <a:pt x="550" y="6577"/>
                  </a:lnTo>
                  <a:lnTo>
                    <a:pt x="418" y="6729"/>
                  </a:lnTo>
                  <a:lnTo>
                    <a:pt x="304" y="6899"/>
                  </a:lnTo>
                  <a:lnTo>
                    <a:pt x="209" y="7070"/>
                  </a:lnTo>
                  <a:lnTo>
                    <a:pt x="115" y="7240"/>
                  </a:lnTo>
                  <a:lnTo>
                    <a:pt x="58" y="7430"/>
                  </a:lnTo>
                  <a:lnTo>
                    <a:pt x="20" y="7638"/>
                  </a:lnTo>
                  <a:lnTo>
                    <a:pt x="20" y="7638"/>
                  </a:lnTo>
                  <a:lnTo>
                    <a:pt x="1" y="7695"/>
                  </a:lnTo>
                  <a:lnTo>
                    <a:pt x="20" y="7752"/>
                  </a:lnTo>
                  <a:lnTo>
                    <a:pt x="58" y="7809"/>
                  </a:lnTo>
                  <a:lnTo>
                    <a:pt x="134" y="7828"/>
                  </a:lnTo>
                  <a:lnTo>
                    <a:pt x="134" y="7828"/>
                  </a:lnTo>
                  <a:lnTo>
                    <a:pt x="209" y="7847"/>
                  </a:lnTo>
                  <a:lnTo>
                    <a:pt x="209" y="7847"/>
                  </a:lnTo>
                  <a:lnTo>
                    <a:pt x="361" y="8510"/>
                  </a:lnTo>
                  <a:lnTo>
                    <a:pt x="475" y="9174"/>
                  </a:lnTo>
                  <a:lnTo>
                    <a:pt x="475" y="9174"/>
                  </a:lnTo>
                  <a:lnTo>
                    <a:pt x="494" y="9230"/>
                  </a:lnTo>
                  <a:lnTo>
                    <a:pt x="532" y="9268"/>
                  </a:lnTo>
                  <a:lnTo>
                    <a:pt x="588" y="9287"/>
                  </a:lnTo>
                  <a:lnTo>
                    <a:pt x="626" y="9287"/>
                  </a:lnTo>
                  <a:lnTo>
                    <a:pt x="626" y="9287"/>
                  </a:lnTo>
                  <a:lnTo>
                    <a:pt x="721" y="9268"/>
                  </a:lnTo>
                  <a:lnTo>
                    <a:pt x="721" y="9268"/>
                  </a:lnTo>
                  <a:lnTo>
                    <a:pt x="873" y="9193"/>
                  </a:lnTo>
                  <a:lnTo>
                    <a:pt x="1024" y="9136"/>
                  </a:lnTo>
                  <a:lnTo>
                    <a:pt x="1024" y="9136"/>
                  </a:lnTo>
                  <a:lnTo>
                    <a:pt x="835" y="9249"/>
                  </a:lnTo>
                  <a:lnTo>
                    <a:pt x="626" y="9363"/>
                  </a:lnTo>
                  <a:lnTo>
                    <a:pt x="626" y="9363"/>
                  </a:lnTo>
                  <a:lnTo>
                    <a:pt x="588" y="9401"/>
                  </a:lnTo>
                  <a:lnTo>
                    <a:pt x="569" y="9439"/>
                  </a:lnTo>
                  <a:lnTo>
                    <a:pt x="550" y="9477"/>
                  </a:lnTo>
                  <a:lnTo>
                    <a:pt x="569" y="9534"/>
                  </a:lnTo>
                  <a:lnTo>
                    <a:pt x="588" y="9572"/>
                  </a:lnTo>
                  <a:lnTo>
                    <a:pt x="607" y="9610"/>
                  </a:lnTo>
                  <a:lnTo>
                    <a:pt x="645" y="9647"/>
                  </a:lnTo>
                  <a:lnTo>
                    <a:pt x="683" y="9666"/>
                  </a:lnTo>
                  <a:lnTo>
                    <a:pt x="683" y="9666"/>
                  </a:lnTo>
                  <a:lnTo>
                    <a:pt x="930" y="10538"/>
                  </a:lnTo>
                  <a:lnTo>
                    <a:pt x="930" y="10538"/>
                  </a:lnTo>
                  <a:lnTo>
                    <a:pt x="949" y="10576"/>
                  </a:lnTo>
                  <a:lnTo>
                    <a:pt x="986" y="10614"/>
                  </a:lnTo>
                  <a:lnTo>
                    <a:pt x="1024" y="10652"/>
                  </a:lnTo>
                  <a:lnTo>
                    <a:pt x="1081" y="10652"/>
                  </a:lnTo>
                  <a:lnTo>
                    <a:pt x="1081" y="10652"/>
                  </a:lnTo>
                  <a:lnTo>
                    <a:pt x="1081" y="10652"/>
                  </a:lnTo>
                  <a:lnTo>
                    <a:pt x="1081" y="10652"/>
                  </a:lnTo>
                  <a:lnTo>
                    <a:pt x="1081" y="10652"/>
                  </a:lnTo>
                  <a:lnTo>
                    <a:pt x="1081" y="10652"/>
                  </a:lnTo>
                  <a:lnTo>
                    <a:pt x="1157" y="10652"/>
                  </a:lnTo>
                  <a:lnTo>
                    <a:pt x="1233" y="10690"/>
                  </a:lnTo>
                  <a:lnTo>
                    <a:pt x="1384" y="10747"/>
                  </a:lnTo>
                  <a:lnTo>
                    <a:pt x="1517" y="10823"/>
                  </a:lnTo>
                  <a:lnTo>
                    <a:pt x="1669" y="10898"/>
                  </a:lnTo>
                  <a:lnTo>
                    <a:pt x="1669" y="10898"/>
                  </a:lnTo>
                  <a:lnTo>
                    <a:pt x="1745" y="10917"/>
                  </a:lnTo>
                  <a:lnTo>
                    <a:pt x="1745" y="10917"/>
                  </a:lnTo>
                  <a:lnTo>
                    <a:pt x="1877" y="10898"/>
                  </a:lnTo>
                  <a:lnTo>
                    <a:pt x="2010" y="10860"/>
                  </a:lnTo>
                  <a:lnTo>
                    <a:pt x="2218" y="10785"/>
                  </a:lnTo>
                  <a:lnTo>
                    <a:pt x="2218" y="10785"/>
                  </a:lnTo>
                  <a:lnTo>
                    <a:pt x="2730" y="10633"/>
                  </a:lnTo>
                  <a:lnTo>
                    <a:pt x="3261" y="10462"/>
                  </a:lnTo>
                  <a:lnTo>
                    <a:pt x="3773" y="10292"/>
                  </a:lnTo>
                  <a:lnTo>
                    <a:pt x="4265" y="10083"/>
                  </a:lnTo>
                  <a:lnTo>
                    <a:pt x="4265" y="10083"/>
                  </a:lnTo>
                  <a:lnTo>
                    <a:pt x="4284" y="10538"/>
                  </a:lnTo>
                  <a:lnTo>
                    <a:pt x="4284" y="10993"/>
                  </a:lnTo>
                  <a:lnTo>
                    <a:pt x="4284" y="10993"/>
                  </a:lnTo>
                  <a:lnTo>
                    <a:pt x="4303" y="11050"/>
                  </a:lnTo>
                  <a:lnTo>
                    <a:pt x="4341" y="11107"/>
                  </a:lnTo>
                  <a:lnTo>
                    <a:pt x="4398" y="11145"/>
                  </a:lnTo>
                  <a:lnTo>
                    <a:pt x="4474" y="11145"/>
                  </a:lnTo>
                  <a:lnTo>
                    <a:pt x="4474" y="11145"/>
                  </a:lnTo>
                  <a:lnTo>
                    <a:pt x="4493" y="11145"/>
                  </a:lnTo>
                  <a:lnTo>
                    <a:pt x="4493" y="11145"/>
                  </a:lnTo>
                  <a:lnTo>
                    <a:pt x="4853" y="11107"/>
                  </a:lnTo>
                  <a:lnTo>
                    <a:pt x="5194" y="11088"/>
                  </a:lnTo>
                  <a:lnTo>
                    <a:pt x="5194" y="11088"/>
                  </a:lnTo>
                  <a:lnTo>
                    <a:pt x="5459" y="11107"/>
                  </a:lnTo>
                  <a:lnTo>
                    <a:pt x="5725" y="11126"/>
                  </a:lnTo>
                  <a:lnTo>
                    <a:pt x="5725" y="11126"/>
                  </a:lnTo>
                  <a:lnTo>
                    <a:pt x="5744" y="11164"/>
                  </a:lnTo>
                  <a:lnTo>
                    <a:pt x="5782" y="11202"/>
                  </a:lnTo>
                  <a:lnTo>
                    <a:pt x="5839" y="11221"/>
                  </a:lnTo>
                  <a:lnTo>
                    <a:pt x="5876" y="11240"/>
                  </a:lnTo>
                  <a:lnTo>
                    <a:pt x="5876" y="11240"/>
                  </a:lnTo>
                  <a:lnTo>
                    <a:pt x="5971" y="11221"/>
                  </a:lnTo>
                  <a:lnTo>
                    <a:pt x="5971" y="11221"/>
                  </a:lnTo>
                  <a:lnTo>
                    <a:pt x="6710" y="10842"/>
                  </a:lnTo>
                  <a:lnTo>
                    <a:pt x="7450" y="10444"/>
                  </a:lnTo>
                  <a:lnTo>
                    <a:pt x="7450" y="10444"/>
                  </a:lnTo>
                  <a:lnTo>
                    <a:pt x="7487" y="10462"/>
                  </a:lnTo>
                  <a:lnTo>
                    <a:pt x="7487" y="10462"/>
                  </a:lnTo>
                  <a:lnTo>
                    <a:pt x="8075" y="10519"/>
                  </a:lnTo>
                  <a:lnTo>
                    <a:pt x="8663" y="10595"/>
                  </a:lnTo>
                  <a:lnTo>
                    <a:pt x="9231" y="10728"/>
                  </a:lnTo>
                  <a:lnTo>
                    <a:pt x="9781" y="10917"/>
                  </a:lnTo>
                  <a:lnTo>
                    <a:pt x="9781" y="10917"/>
                  </a:lnTo>
                  <a:lnTo>
                    <a:pt x="10198" y="11069"/>
                  </a:lnTo>
                  <a:lnTo>
                    <a:pt x="10596" y="11221"/>
                  </a:lnTo>
                  <a:lnTo>
                    <a:pt x="10804" y="11296"/>
                  </a:lnTo>
                  <a:lnTo>
                    <a:pt x="11013" y="11353"/>
                  </a:lnTo>
                  <a:lnTo>
                    <a:pt x="11221" y="11391"/>
                  </a:lnTo>
                  <a:lnTo>
                    <a:pt x="11449" y="11429"/>
                  </a:lnTo>
                  <a:lnTo>
                    <a:pt x="11449" y="11429"/>
                  </a:lnTo>
                  <a:lnTo>
                    <a:pt x="11468" y="11429"/>
                  </a:lnTo>
                  <a:lnTo>
                    <a:pt x="11468" y="11429"/>
                  </a:lnTo>
                  <a:lnTo>
                    <a:pt x="11506" y="11410"/>
                  </a:lnTo>
                  <a:lnTo>
                    <a:pt x="11543" y="11391"/>
                  </a:lnTo>
                  <a:lnTo>
                    <a:pt x="11600" y="11334"/>
                  </a:lnTo>
                  <a:lnTo>
                    <a:pt x="11600" y="11334"/>
                  </a:lnTo>
                  <a:lnTo>
                    <a:pt x="11695" y="11164"/>
                  </a:lnTo>
                  <a:lnTo>
                    <a:pt x="11809" y="10993"/>
                  </a:lnTo>
                  <a:lnTo>
                    <a:pt x="11942" y="10860"/>
                  </a:lnTo>
                  <a:lnTo>
                    <a:pt x="12093" y="10728"/>
                  </a:lnTo>
                  <a:lnTo>
                    <a:pt x="12093" y="10728"/>
                  </a:lnTo>
                  <a:lnTo>
                    <a:pt x="12131" y="10690"/>
                  </a:lnTo>
                  <a:lnTo>
                    <a:pt x="12131" y="10652"/>
                  </a:lnTo>
                  <a:lnTo>
                    <a:pt x="12150" y="10614"/>
                  </a:lnTo>
                  <a:lnTo>
                    <a:pt x="12131" y="10576"/>
                  </a:lnTo>
                  <a:lnTo>
                    <a:pt x="12131" y="10576"/>
                  </a:lnTo>
                  <a:lnTo>
                    <a:pt x="12226" y="10462"/>
                  </a:lnTo>
                  <a:lnTo>
                    <a:pt x="12321" y="10368"/>
                  </a:lnTo>
                  <a:lnTo>
                    <a:pt x="12377" y="10235"/>
                  </a:lnTo>
                  <a:lnTo>
                    <a:pt x="12453" y="10102"/>
                  </a:lnTo>
                  <a:lnTo>
                    <a:pt x="12453" y="10102"/>
                  </a:lnTo>
                  <a:lnTo>
                    <a:pt x="12453" y="10045"/>
                  </a:lnTo>
                  <a:lnTo>
                    <a:pt x="12434" y="9989"/>
                  </a:lnTo>
                  <a:lnTo>
                    <a:pt x="12415" y="9951"/>
                  </a:lnTo>
                  <a:lnTo>
                    <a:pt x="12377" y="9913"/>
                  </a:lnTo>
                  <a:lnTo>
                    <a:pt x="12377" y="9913"/>
                  </a:lnTo>
                  <a:lnTo>
                    <a:pt x="11904" y="9666"/>
                  </a:lnTo>
                  <a:lnTo>
                    <a:pt x="11904" y="9666"/>
                  </a:lnTo>
                  <a:lnTo>
                    <a:pt x="11979" y="9610"/>
                  </a:lnTo>
                  <a:lnTo>
                    <a:pt x="11979" y="9610"/>
                  </a:lnTo>
                  <a:lnTo>
                    <a:pt x="12036" y="9647"/>
                  </a:lnTo>
                  <a:lnTo>
                    <a:pt x="12112" y="9685"/>
                  </a:lnTo>
                  <a:lnTo>
                    <a:pt x="12112" y="9685"/>
                  </a:lnTo>
                  <a:lnTo>
                    <a:pt x="12567" y="9723"/>
                  </a:lnTo>
                  <a:lnTo>
                    <a:pt x="13022" y="9780"/>
                  </a:lnTo>
                  <a:lnTo>
                    <a:pt x="13477" y="9856"/>
                  </a:lnTo>
                  <a:lnTo>
                    <a:pt x="13913" y="9970"/>
                  </a:lnTo>
                  <a:lnTo>
                    <a:pt x="14803" y="10197"/>
                  </a:lnTo>
                  <a:lnTo>
                    <a:pt x="15694" y="10444"/>
                  </a:lnTo>
                  <a:lnTo>
                    <a:pt x="15694" y="10444"/>
                  </a:lnTo>
                  <a:lnTo>
                    <a:pt x="15732" y="10444"/>
                  </a:lnTo>
                  <a:lnTo>
                    <a:pt x="15732" y="10444"/>
                  </a:lnTo>
                  <a:lnTo>
                    <a:pt x="15789" y="10444"/>
                  </a:lnTo>
                  <a:lnTo>
                    <a:pt x="15846" y="10425"/>
                  </a:lnTo>
                  <a:lnTo>
                    <a:pt x="15884" y="10387"/>
                  </a:lnTo>
                  <a:lnTo>
                    <a:pt x="15903" y="10330"/>
                  </a:lnTo>
                  <a:lnTo>
                    <a:pt x="16187" y="9761"/>
                  </a:lnTo>
                  <a:lnTo>
                    <a:pt x="16187" y="9761"/>
                  </a:lnTo>
                  <a:lnTo>
                    <a:pt x="16206" y="9742"/>
                  </a:lnTo>
                  <a:lnTo>
                    <a:pt x="16206" y="9742"/>
                  </a:lnTo>
                  <a:lnTo>
                    <a:pt x="16642" y="9799"/>
                  </a:lnTo>
                  <a:lnTo>
                    <a:pt x="17097" y="9875"/>
                  </a:lnTo>
                  <a:lnTo>
                    <a:pt x="17097" y="9875"/>
                  </a:lnTo>
                  <a:lnTo>
                    <a:pt x="17116" y="9894"/>
                  </a:lnTo>
                  <a:lnTo>
                    <a:pt x="17116" y="9894"/>
                  </a:lnTo>
                  <a:lnTo>
                    <a:pt x="17192" y="9875"/>
                  </a:lnTo>
                  <a:lnTo>
                    <a:pt x="17267" y="9818"/>
                  </a:lnTo>
                  <a:lnTo>
                    <a:pt x="17305" y="9761"/>
                  </a:lnTo>
                  <a:lnTo>
                    <a:pt x="17305" y="9723"/>
                  </a:lnTo>
                  <a:lnTo>
                    <a:pt x="17286" y="9685"/>
                  </a:lnTo>
                  <a:lnTo>
                    <a:pt x="17286" y="9685"/>
                  </a:lnTo>
                  <a:lnTo>
                    <a:pt x="17248" y="9496"/>
                  </a:lnTo>
                  <a:lnTo>
                    <a:pt x="17230" y="9325"/>
                  </a:lnTo>
                  <a:lnTo>
                    <a:pt x="17248" y="9155"/>
                  </a:lnTo>
                  <a:lnTo>
                    <a:pt x="17286" y="8984"/>
                  </a:lnTo>
                  <a:lnTo>
                    <a:pt x="17286" y="8984"/>
                  </a:lnTo>
                  <a:lnTo>
                    <a:pt x="17286" y="8908"/>
                  </a:lnTo>
                  <a:lnTo>
                    <a:pt x="17267" y="8851"/>
                  </a:lnTo>
                  <a:lnTo>
                    <a:pt x="17230" y="8814"/>
                  </a:lnTo>
                  <a:lnTo>
                    <a:pt x="17173" y="8795"/>
                  </a:lnTo>
                  <a:lnTo>
                    <a:pt x="17173" y="8795"/>
                  </a:lnTo>
                  <a:lnTo>
                    <a:pt x="17173" y="8738"/>
                  </a:lnTo>
                  <a:lnTo>
                    <a:pt x="17154" y="8681"/>
                  </a:lnTo>
                  <a:lnTo>
                    <a:pt x="17154" y="8681"/>
                  </a:lnTo>
                  <a:lnTo>
                    <a:pt x="17040" y="8453"/>
                  </a:lnTo>
                  <a:lnTo>
                    <a:pt x="17040" y="8453"/>
                  </a:lnTo>
                  <a:lnTo>
                    <a:pt x="18480" y="8131"/>
                  </a:lnTo>
                  <a:lnTo>
                    <a:pt x="18841" y="8055"/>
                  </a:lnTo>
                  <a:lnTo>
                    <a:pt x="19201" y="7999"/>
                  </a:lnTo>
                  <a:lnTo>
                    <a:pt x="19561" y="7961"/>
                  </a:lnTo>
                  <a:lnTo>
                    <a:pt x="19921" y="7942"/>
                  </a:lnTo>
                  <a:lnTo>
                    <a:pt x="19921" y="7942"/>
                  </a:lnTo>
                  <a:lnTo>
                    <a:pt x="19978" y="7923"/>
                  </a:lnTo>
                  <a:lnTo>
                    <a:pt x="20035" y="7904"/>
                  </a:lnTo>
                  <a:lnTo>
                    <a:pt x="20073" y="7866"/>
                  </a:lnTo>
                  <a:lnTo>
                    <a:pt x="20091" y="7809"/>
                  </a:lnTo>
                  <a:lnTo>
                    <a:pt x="20281" y="7146"/>
                  </a:lnTo>
                  <a:lnTo>
                    <a:pt x="20281" y="7146"/>
                  </a:lnTo>
                  <a:lnTo>
                    <a:pt x="20281" y="7070"/>
                  </a:lnTo>
                  <a:lnTo>
                    <a:pt x="20262" y="7013"/>
                  </a:lnTo>
                  <a:lnTo>
                    <a:pt x="20262" y="7013"/>
                  </a:lnTo>
                  <a:lnTo>
                    <a:pt x="20262" y="7013"/>
                  </a:lnTo>
                  <a:lnTo>
                    <a:pt x="20262" y="5989"/>
                  </a:lnTo>
                  <a:lnTo>
                    <a:pt x="20262" y="5989"/>
                  </a:lnTo>
                  <a:lnTo>
                    <a:pt x="20243" y="5914"/>
                  </a:lnTo>
                  <a:lnTo>
                    <a:pt x="20205" y="5876"/>
                  </a:lnTo>
                  <a:lnTo>
                    <a:pt x="20148" y="5838"/>
                  </a:lnTo>
                  <a:lnTo>
                    <a:pt x="20091" y="5819"/>
                  </a:lnTo>
                  <a:lnTo>
                    <a:pt x="20091" y="5819"/>
                  </a:lnTo>
                  <a:lnTo>
                    <a:pt x="19523" y="5819"/>
                  </a:lnTo>
                  <a:lnTo>
                    <a:pt x="19523" y="5819"/>
                  </a:lnTo>
                  <a:lnTo>
                    <a:pt x="19561" y="5781"/>
                  </a:lnTo>
                  <a:lnTo>
                    <a:pt x="19599" y="5724"/>
                  </a:lnTo>
                  <a:lnTo>
                    <a:pt x="19599" y="5724"/>
                  </a:lnTo>
                  <a:lnTo>
                    <a:pt x="19637" y="5535"/>
                  </a:lnTo>
                  <a:lnTo>
                    <a:pt x="19656" y="5345"/>
                  </a:lnTo>
                  <a:lnTo>
                    <a:pt x="19656" y="5155"/>
                  </a:lnTo>
                  <a:lnTo>
                    <a:pt x="19618" y="4966"/>
                  </a:lnTo>
                  <a:lnTo>
                    <a:pt x="19618" y="4966"/>
                  </a:lnTo>
                  <a:lnTo>
                    <a:pt x="19618" y="4966"/>
                  </a:lnTo>
                  <a:lnTo>
                    <a:pt x="19618" y="4909"/>
                  </a:lnTo>
                  <a:lnTo>
                    <a:pt x="19618" y="4852"/>
                  </a:lnTo>
                  <a:lnTo>
                    <a:pt x="19618" y="4852"/>
                  </a:lnTo>
                  <a:lnTo>
                    <a:pt x="19580" y="4701"/>
                  </a:lnTo>
                  <a:lnTo>
                    <a:pt x="19504" y="4568"/>
                  </a:lnTo>
                  <a:lnTo>
                    <a:pt x="19409" y="4473"/>
                  </a:lnTo>
                  <a:lnTo>
                    <a:pt x="19295" y="4378"/>
                  </a:lnTo>
                  <a:lnTo>
                    <a:pt x="19182" y="4322"/>
                  </a:lnTo>
                  <a:lnTo>
                    <a:pt x="19030" y="4265"/>
                  </a:lnTo>
                  <a:lnTo>
                    <a:pt x="18878" y="4246"/>
                  </a:lnTo>
                  <a:lnTo>
                    <a:pt x="18708" y="4246"/>
                  </a:lnTo>
                  <a:lnTo>
                    <a:pt x="18708" y="4246"/>
                  </a:lnTo>
                  <a:lnTo>
                    <a:pt x="18480" y="4246"/>
                  </a:lnTo>
                  <a:lnTo>
                    <a:pt x="18234" y="4284"/>
                  </a:lnTo>
                  <a:lnTo>
                    <a:pt x="17988" y="4322"/>
                  </a:lnTo>
                  <a:lnTo>
                    <a:pt x="17741" y="4397"/>
                  </a:lnTo>
                  <a:lnTo>
                    <a:pt x="17741" y="4397"/>
                  </a:lnTo>
                  <a:lnTo>
                    <a:pt x="17798" y="4075"/>
                  </a:lnTo>
                  <a:lnTo>
                    <a:pt x="17874" y="3753"/>
                  </a:lnTo>
                  <a:lnTo>
                    <a:pt x="18045" y="3108"/>
                  </a:lnTo>
                  <a:lnTo>
                    <a:pt x="18215" y="2445"/>
                  </a:lnTo>
                  <a:lnTo>
                    <a:pt x="18272" y="2123"/>
                  </a:lnTo>
                  <a:lnTo>
                    <a:pt x="18310" y="1782"/>
                  </a:lnTo>
                  <a:lnTo>
                    <a:pt x="18310" y="1782"/>
                  </a:lnTo>
                  <a:lnTo>
                    <a:pt x="18348" y="1668"/>
                  </a:lnTo>
                  <a:lnTo>
                    <a:pt x="18348" y="1516"/>
                  </a:lnTo>
                  <a:lnTo>
                    <a:pt x="18348" y="1516"/>
                  </a:lnTo>
                  <a:lnTo>
                    <a:pt x="18348" y="1403"/>
                  </a:lnTo>
                  <a:lnTo>
                    <a:pt x="18329" y="1289"/>
                  </a:lnTo>
                  <a:lnTo>
                    <a:pt x="18291" y="1194"/>
                  </a:lnTo>
                  <a:lnTo>
                    <a:pt x="18253" y="1080"/>
                  </a:lnTo>
                  <a:lnTo>
                    <a:pt x="18196" y="986"/>
                  </a:lnTo>
                  <a:lnTo>
                    <a:pt x="18139" y="910"/>
                  </a:lnTo>
                  <a:lnTo>
                    <a:pt x="17988" y="739"/>
                  </a:lnTo>
                  <a:lnTo>
                    <a:pt x="17798" y="607"/>
                  </a:lnTo>
                  <a:lnTo>
                    <a:pt x="17590" y="493"/>
                  </a:lnTo>
                  <a:lnTo>
                    <a:pt x="17362" y="379"/>
                  </a:lnTo>
                  <a:lnTo>
                    <a:pt x="17097" y="303"/>
                  </a:lnTo>
                  <a:lnTo>
                    <a:pt x="16850" y="228"/>
                  </a:lnTo>
                  <a:lnTo>
                    <a:pt x="16585" y="171"/>
                  </a:lnTo>
                  <a:lnTo>
                    <a:pt x="16054" y="95"/>
                  </a:lnTo>
                  <a:lnTo>
                    <a:pt x="15581" y="38"/>
                  </a:lnTo>
                  <a:lnTo>
                    <a:pt x="15183" y="0"/>
                  </a:lnTo>
                  <a:lnTo>
                    <a:pt x="15183" y="0"/>
                  </a:lnTo>
                  <a:lnTo>
                    <a:pt x="15183" y="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1"/>
          <p:cNvGrpSpPr/>
          <p:nvPr/>
        </p:nvGrpSpPr>
        <p:grpSpPr>
          <a:xfrm>
            <a:off x="8322745" y="69144"/>
            <a:ext cx="636765" cy="391233"/>
            <a:chOff x="83000" y="3624713"/>
            <a:chExt cx="468175" cy="287650"/>
          </a:xfrm>
        </p:grpSpPr>
        <p:sp>
          <p:nvSpPr>
            <p:cNvPr id="1138" name="Google Shape;1138;p41"/>
            <p:cNvSpPr/>
            <p:nvPr/>
          </p:nvSpPr>
          <p:spPr>
            <a:xfrm>
              <a:off x="83000" y="3624713"/>
              <a:ext cx="468175" cy="287650"/>
            </a:xfrm>
            <a:custGeom>
              <a:avLst/>
              <a:gdLst/>
              <a:ahLst/>
              <a:cxnLst/>
              <a:rect l="l" t="t" r="r" b="b"/>
              <a:pathLst>
                <a:path w="18727" h="11506" extrusionOk="0">
                  <a:moveTo>
                    <a:pt x="16869" y="1877"/>
                  </a:moveTo>
                  <a:lnTo>
                    <a:pt x="17002" y="1896"/>
                  </a:lnTo>
                  <a:lnTo>
                    <a:pt x="17135" y="1934"/>
                  </a:lnTo>
                  <a:lnTo>
                    <a:pt x="17267" y="1972"/>
                  </a:lnTo>
                  <a:lnTo>
                    <a:pt x="17362" y="2048"/>
                  </a:lnTo>
                  <a:lnTo>
                    <a:pt x="17457" y="2143"/>
                  </a:lnTo>
                  <a:lnTo>
                    <a:pt x="17552" y="2237"/>
                  </a:lnTo>
                  <a:lnTo>
                    <a:pt x="17609" y="2351"/>
                  </a:lnTo>
                  <a:lnTo>
                    <a:pt x="17665" y="2465"/>
                  </a:lnTo>
                  <a:lnTo>
                    <a:pt x="17703" y="2598"/>
                  </a:lnTo>
                  <a:lnTo>
                    <a:pt x="17722" y="2730"/>
                  </a:lnTo>
                  <a:lnTo>
                    <a:pt x="17722" y="2863"/>
                  </a:lnTo>
                  <a:lnTo>
                    <a:pt x="17703" y="2996"/>
                  </a:lnTo>
                  <a:lnTo>
                    <a:pt x="17684" y="3128"/>
                  </a:lnTo>
                  <a:lnTo>
                    <a:pt x="17628" y="3261"/>
                  </a:lnTo>
                  <a:lnTo>
                    <a:pt x="17571" y="3394"/>
                  </a:lnTo>
                  <a:lnTo>
                    <a:pt x="17476" y="3507"/>
                  </a:lnTo>
                  <a:lnTo>
                    <a:pt x="17305" y="3507"/>
                  </a:lnTo>
                  <a:lnTo>
                    <a:pt x="17116" y="3545"/>
                  </a:lnTo>
                  <a:lnTo>
                    <a:pt x="16737" y="3621"/>
                  </a:lnTo>
                  <a:lnTo>
                    <a:pt x="16358" y="3735"/>
                  </a:lnTo>
                  <a:lnTo>
                    <a:pt x="15979" y="3867"/>
                  </a:lnTo>
                  <a:lnTo>
                    <a:pt x="15258" y="4171"/>
                  </a:lnTo>
                  <a:lnTo>
                    <a:pt x="14671" y="4417"/>
                  </a:lnTo>
                  <a:lnTo>
                    <a:pt x="13894" y="4720"/>
                  </a:lnTo>
                  <a:lnTo>
                    <a:pt x="13098" y="4986"/>
                  </a:lnTo>
                  <a:lnTo>
                    <a:pt x="12302" y="5251"/>
                  </a:lnTo>
                  <a:lnTo>
                    <a:pt x="11506" y="5497"/>
                  </a:lnTo>
                  <a:lnTo>
                    <a:pt x="10710" y="5725"/>
                  </a:lnTo>
                  <a:lnTo>
                    <a:pt x="9895" y="5933"/>
                  </a:lnTo>
                  <a:lnTo>
                    <a:pt x="9080" y="6142"/>
                  </a:lnTo>
                  <a:lnTo>
                    <a:pt x="8265" y="6331"/>
                  </a:lnTo>
                  <a:lnTo>
                    <a:pt x="7563" y="6464"/>
                  </a:lnTo>
                  <a:lnTo>
                    <a:pt x="6843" y="6616"/>
                  </a:lnTo>
                  <a:lnTo>
                    <a:pt x="6483" y="6691"/>
                  </a:lnTo>
                  <a:lnTo>
                    <a:pt x="6123" y="6786"/>
                  </a:lnTo>
                  <a:lnTo>
                    <a:pt x="5782" y="6900"/>
                  </a:lnTo>
                  <a:lnTo>
                    <a:pt x="5440" y="7033"/>
                  </a:lnTo>
                  <a:lnTo>
                    <a:pt x="5137" y="7203"/>
                  </a:lnTo>
                  <a:lnTo>
                    <a:pt x="4815" y="7374"/>
                  </a:lnTo>
                  <a:lnTo>
                    <a:pt x="4190" y="7753"/>
                  </a:lnTo>
                  <a:lnTo>
                    <a:pt x="3867" y="7923"/>
                  </a:lnTo>
                  <a:lnTo>
                    <a:pt x="3545" y="8056"/>
                  </a:lnTo>
                  <a:lnTo>
                    <a:pt x="3375" y="8113"/>
                  </a:lnTo>
                  <a:lnTo>
                    <a:pt x="3204" y="8170"/>
                  </a:lnTo>
                  <a:lnTo>
                    <a:pt x="3033" y="8208"/>
                  </a:lnTo>
                  <a:lnTo>
                    <a:pt x="2844" y="8227"/>
                  </a:lnTo>
                  <a:lnTo>
                    <a:pt x="2673" y="8132"/>
                  </a:lnTo>
                  <a:lnTo>
                    <a:pt x="2522" y="8018"/>
                  </a:lnTo>
                  <a:lnTo>
                    <a:pt x="2408" y="7886"/>
                  </a:lnTo>
                  <a:lnTo>
                    <a:pt x="2313" y="7753"/>
                  </a:lnTo>
                  <a:lnTo>
                    <a:pt x="2237" y="7601"/>
                  </a:lnTo>
                  <a:lnTo>
                    <a:pt x="2199" y="7450"/>
                  </a:lnTo>
                  <a:lnTo>
                    <a:pt x="2180" y="7298"/>
                  </a:lnTo>
                  <a:lnTo>
                    <a:pt x="2180" y="7127"/>
                  </a:lnTo>
                  <a:lnTo>
                    <a:pt x="2199" y="6976"/>
                  </a:lnTo>
                  <a:lnTo>
                    <a:pt x="2256" y="6824"/>
                  </a:lnTo>
                  <a:lnTo>
                    <a:pt x="2313" y="6654"/>
                  </a:lnTo>
                  <a:lnTo>
                    <a:pt x="2408" y="6521"/>
                  </a:lnTo>
                  <a:lnTo>
                    <a:pt x="2503" y="6369"/>
                  </a:lnTo>
                  <a:lnTo>
                    <a:pt x="2635" y="6256"/>
                  </a:lnTo>
                  <a:lnTo>
                    <a:pt x="2787" y="6123"/>
                  </a:lnTo>
                  <a:lnTo>
                    <a:pt x="2939" y="6028"/>
                  </a:lnTo>
                  <a:lnTo>
                    <a:pt x="3166" y="5914"/>
                  </a:lnTo>
                  <a:lnTo>
                    <a:pt x="3412" y="5839"/>
                  </a:lnTo>
                  <a:lnTo>
                    <a:pt x="3678" y="5763"/>
                  </a:lnTo>
                  <a:lnTo>
                    <a:pt x="3943" y="5725"/>
                  </a:lnTo>
                  <a:lnTo>
                    <a:pt x="4474" y="5649"/>
                  </a:lnTo>
                  <a:lnTo>
                    <a:pt x="4986" y="5573"/>
                  </a:lnTo>
                  <a:lnTo>
                    <a:pt x="6104" y="5384"/>
                  </a:lnTo>
                  <a:lnTo>
                    <a:pt x="7203" y="5156"/>
                  </a:lnTo>
                  <a:lnTo>
                    <a:pt x="8302" y="4910"/>
                  </a:lnTo>
                  <a:lnTo>
                    <a:pt x="9383" y="4626"/>
                  </a:lnTo>
                  <a:lnTo>
                    <a:pt x="10463" y="4303"/>
                  </a:lnTo>
                  <a:lnTo>
                    <a:pt x="11525" y="3962"/>
                  </a:lnTo>
                  <a:lnTo>
                    <a:pt x="12586" y="3583"/>
                  </a:lnTo>
                  <a:lnTo>
                    <a:pt x="13628" y="3185"/>
                  </a:lnTo>
                  <a:lnTo>
                    <a:pt x="14481" y="2825"/>
                  </a:lnTo>
                  <a:lnTo>
                    <a:pt x="15315" y="2465"/>
                  </a:lnTo>
                  <a:lnTo>
                    <a:pt x="15903" y="2181"/>
                  </a:lnTo>
                  <a:lnTo>
                    <a:pt x="16206" y="2048"/>
                  </a:lnTo>
                  <a:lnTo>
                    <a:pt x="16509" y="1934"/>
                  </a:lnTo>
                  <a:lnTo>
                    <a:pt x="16699" y="1896"/>
                  </a:lnTo>
                  <a:lnTo>
                    <a:pt x="16869" y="1877"/>
                  </a:lnTo>
                  <a:close/>
                  <a:moveTo>
                    <a:pt x="12529" y="323"/>
                  </a:moveTo>
                  <a:lnTo>
                    <a:pt x="12984" y="342"/>
                  </a:lnTo>
                  <a:lnTo>
                    <a:pt x="13401" y="399"/>
                  </a:lnTo>
                  <a:lnTo>
                    <a:pt x="13609" y="437"/>
                  </a:lnTo>
                  <a:lnTo>
                    <a:pt x="13818" y="494"/>
                  </a:lnTo>
                  <a:lnTo>
                    <a:pt x="14007" y="569"/>
                  </a:lnTo>
                  <a:lnTo>
                    <a:pt x="14197" y="645"/>
                  </a:lnTo>
                  <a:lnTo>
                    <a:pt x="14386" y="740"/>
                  </a:lnTo>
                  <a:lnTo>
                    <a:pt x="14576" y="854"/>
                  </a:lnTo>
                  <a:lnTo>
                    <a:pt x="14766" y="986"/>
                  </a:lnTo>
                  <a:lnTo>
                    <a:pt x="14936" y="1119"/>
                  </a:lnTo>
                  <a:lnTo>
                    <a:pt x="15088" y="1271"/>
                  </a:lnTo>
                  <a:lnTo>
                    <a:pt x="15258" y="1441"/>
                  </a:lnTo>
                  <a:lnTo>
                    <a:pt x="15410" y="1631"/>
                  </a:lnTo>
                  <a:lnTo>
                    <a:pt x="15543" y="1839"/>
                  </a:lnTo>
                  <a:lnTo>
                    <a:pt x="15581" y="1877"/>
                  </a:lnTo>
                  <a:lnTo>
                    <a:pt x="15618" y="1896"/>
                  </a:lnTo>
                  <a:lnTo>
                    <a:pt x="14955" y="2199"/>
                  </a:lnTo>
                  <a:lnTo>
                    <a:pt x="14311" y="2503"/>
                  </a:lnTo>
                  <a:lnTo>
                    <a:pt x="13647" y="2806"/>
                  </a:lnTo>
                  <a:lnTo>
                    <a:pt x="12984" y="3090"/>
                  </a:lnTo>
                  <a:lnTo>
                    <a:pt x="12074" y="3431"/>
                  </a:lnTo>
                  <a:lnTo>
                    <a:pt x="11145" y="3735"/>
                  </a:lnTo>
                  <a:lnTo>
                    <a:pt x="10217" y="4038"/>
                  </a:lnTo>
                  <a:lnTo>
                    <a:pt x="9288" y="4303"/>
                  </a:lnTo>
                  <a:lnTo>
                    <a:pt x="8416" y="4531"/>
                  </a:lnTo>
                  <a:lnTo>
                    <a:pt x="7544" y="4739"/>
                  </a:lnTo>
                  <a:lnTo>
                    <a:pt x="6672" y="4929"/>
                  </a:lnTo>
                  <a:lnTo>
                    <a:pt x="5801" y="5099"/>
                  </a:lnTo>
                  <a:lnTo>
                    <a:pt x="5023" y="5232"/>
                  </a:lnTo>
                  <a:lnTo>
                    <a:pt x="4265" y="5346"/>
                  </a:lnTo>
                  <a:lnTo>
                    <a:pt x="3886" y="5403"/>
                  </a:lnTo>
                  <a:lnTo>
                    <a:pt x="3507" y="5497"/>
                  </a:lnTo>
                  <a:lnTo>
                    <a:pt x="3128" y="5611"/>
                  </a:lnTo>
                  <a:lnTo>
                    <a:pt x="2768" y="5744"/>
                  </a:lnTo>
                  <a:lnTo>
                    <a:pt x="2579" y="5839"/>
                  </a:lnTo>
                  <a:lnTo>
                    <a:pt x="2408" y="5971"/>
                  </a:lnTo>
                  <a:lnTo>
                    <a:pt x="2256" y="6104"/>
                  </a:lnTo>
                  <a:lnTo>
                    <a:pt x="2143" y="6237"/>
                  </a:lnTo>
                  <a:lnTo>
                    <a:pt x="2029" y="6407"/>
                  </a:lnTo>
                  <a:lnTo>
                    <a:pt x="1953" y="6559"/>
                  </a:lnTo>
                  <a:lnTo>
                    <a:pt x="1896" y="6748"/>
                  </a:lnTo>
                  <a:lnTo>
                    <a:pt x="1858" y="6919"/>
                  </a:lnTo>
                  <a:lnTo>
                    <a:pt x="1839" y="7089"/>
                  </a:lnTo>
                  <a:lnTo>
                    <a:pt x="1858" y="7279"/>
                  </a:lnTo>
                  <a:lnTo>
                    <a:pt x="1877" y="7469"/>
                  </a:lnTo>
                  <a:lnTo>
                    <a:pt x="1934" y="7639"/>
                  </a:lnTo>
                  <a:lnTo>
                    <a:pt x="2010" y="7810"/>
                  </a:lnTo>
                  <a:lnTo>
                    <a:pt x="2105" y="7961"/>
                  </a:lnTo>
                  <a:lnTo>
                    <a:pt x="2218" y="8113"/>
                  </a:lnTo>
                  <a:lnTo>
                    <a:pt x="2351" y="8265"/>
                  </a:lnTo>
                  <a:lnTo>
                    <a:pt x="2313" y="8303"/>
                  </a:lnTo>
                  <a:lnTo>
                    <a:pt x="2313" y="8340"/>
                  </a:lnTo>
                  <a:lnTo>
                    <a:pt x="2313" y="8435"/>
                  </a:lnTo>
                  <a:lnTo>
                    <a:pt x="2332" y="8473"/>
                  </a:lnTo>
                  <a:lnTo>
                    <a:pt x="2370" y="8511"/>
                  </a:lnTo>
                  <a:lnTo>
                    <a:pt x="2408" y="8530"/>
                  </a:lnTo>
                  <a:lnTo>
                    <a:pt x="2465" y="8549"/>
                  </a:lnTo>
                  <a:lnTo>
                    <a:pt x="2692" y="8568"/>
                  </a:lnTo>
                  <a:lnTo>
                    <a:pt x="2806" y="8568"/>
                  </a:lnTo>
                  <a:lnTo>
                    <a:pt x="2863" y="8587"/>
                  </a:lnTo>
                  <a:lnTo>
                    <a:pt x="2920" y="8606"/>
                  </a:lnTo>
                  <a:lnTo>
                    <a:pt x="2977" y="8587"/>
                  </a:lnTo>
                  <a:lnTo>
                    <a:pt x="3033" y="8549"/>
                  </a:lnTo>
                  <a:lnTo>
                    <a:pt x="3242" y="8492"/>
                  </a:lnTo>
                  <a:lnTo>
                    <a:pt x="3450" y="8435"/>
                  </a:lnTo>
                  <a:lnTo>
                    <a:pt x="3659" y="8359"/>
                  </a:lnTo>
                  <a:lnTo>
                    <a:pt x="3867" y="8284"/>
                  </a:lnTo>
                  <a:lnTo>
                    <a:pt x="4265" y="8075"/>
                  </a:lnTo>
                  <a:lnTo>
                    <a:pt x="4663" y="7829"/>
                  </a:lnTo>
                  <a:lnTo>
                    <a:pt x="5080" y="7620"/>
                  </a:lnTo>
                  <a:lnTo>
                    <a:pt x="5478" y="7431"/>
                  </a:lnTo>
                  <a:lnTo>
                    <a:pt x="5895" y="7260"/>
                  </a:lnTo>
                  <a:lnTo>
                    <a:pt x="6312" y="7127"/>
                  </a:lnTo>
                  <a:lnTo>
                    <a:pt x="6729" y="6995"/>
                  </a:lnTo>
                  <a:lnTo>
                    <a:pt x="7165" y="6900"/>
                  </a:lnTo>
                  <a:lnTo>
                    <a:pt x="8056" y="6710"/>
                  </a:lnTo>
                  <a:lnTo>
                    <a:pt x="8947" y="6521"/>
                  </a:lnTo>
                  <a:lnTo>
                    <a:pt x="9838" y="6293"/>
                  </a:lnTo>
                  <a:lnTo>
                    <a:pt x="10710" y="6066"/>
                  </a:lnTo>
                  <a:lnTo>
                    <a:pt x="11600" y="5820"/>
                  </a:lnTo>
                  <a:lnTo>
                    <a:pt x="12472" y="5535"/>
                  </a:lnTo>
                  <a:lnTo>
                    <a:pt x="13325" y="5251"/>
                  </a:lnTo>
                  <a:lnTo>
                    <a:pt x="14197" y="4948"/>
                  </a:lnTo>
                  <a:lnTo>
                    <a:pt x="15050" y="4626"/>
                  </a:lnTo>
                  <a:lnTo>
                    <a:pt x="15581" y="4417"/>
                  </a:lnTo>
                  <a:lnTo>
                    <a:pt x="16168" y="4152"/>
                  </a:lnTo>
                  <a:lnTo>
                    <a:pt x="16490" y="4038"/>
                  </a:lnTo>
                  <a:lnTo>
                    <a:pt x="16794" y="3943"/>
                  </a:lnTo>
                  <a:lnTo>
                    <a:pt x="17097" y="3886"/>
                  </a:lnTo>
                  <a:lnTo>
                    <a:pt x="17381" y="3867"/>
                  </a:lnTo>
                  <a:lnTo>
                    <a:pt x="17533" y="3867"/>
                  </a:lnTo>
                  <a:lnTo>
                    <a:pt x="17703" y="3905"/>
                  </a:lnTo>
                  <a:lnTo>
                    <a:pt x="17855" y="3962"/>
                  </a:lnTo>
                  <a:lnTo>
                    <a:pt x="17988" y="4038"/>
                  </a:lnTo>
                  <a:lnTo>
                    <a:pt x="18101" y="4152"/>
                  </a:lnTo>
                  <a:lnTo>
                    <a:pt x="18215" y="4303"/>
                  </a:lnTo>
                  <a:lnTo>
                    <a:pt x="18291" y="4493"/>
                  </a:lnTo>
                  <a:lnTo>
                    <a:pt x="18367" y="4720"/>
                  </a:lnTo>
                  <a:lnTo>
                    <a:pt x="18405" y="5005"/>
                  </a:lnTo>
                  <a:lnTo>
                    <a:pt x="18405" y="5270"/>
                  </a:lnTo>
                  <a:lnTo>
                    <a:pt x="18367" y="5516"/>
                  </a:lnTo>
                  <a:lnTo>
                    <a:pt x="18310" y="5763"/>
                  </a:lnTo>
                  <a:lnTo>
                    <a:pt x="18215" y="5990"/>
                  </a:lnTo>
                  <a:lnTo>
                    <a:pt x="18101" y="6218"/>
                  </a:lnTo>
                  <a:lnTo>
                    <a:pt x="17969" y="6426"/>
                  </a:lnTo>
                  <a:lnTo>
                    <a:pt x="17817" y="6635"/>
                  </a:lnTo>
                  <a:lnTo>
                    <a:pt x="17628" y="6824"/>
                  </a:lnTo>
                  <a:lnTo>
                    <a:pt x="17438" y="6995"/>
                  </a:lnTo>
                  <a:lnTo>
                    <a:pt x="17230" y="7165"/>
                  </a:lnTo>
                  <a:lnTo>
                    <a:pt x="17021" y="7317"/>
                  </a:lnTo>
                  <a:lnTo>
                    <a:pt x="16813" y="7469"/>
                  </a:lnTo>
                  <a:lnTo>
                    <a:pt x="16358" y="7734"/>
                  </a:lnTo>
                  <a:lnTo>
                    <a:pt x="15941" y="7942"/>
                  </a:lnTo>
                  <a:lnTo>
                    <a:pt x="15069" y="8359"/>
                  </a:lnTo>
                  <a:lnTo>
                    <a:pt x="14197" y="8738"/>
                  </a:lnTo>
                  <a:lnTo>
                    <a:pt x="13325" y="9080"/>
                  </a:lnTo>
                  <a:lnTo>
                    <a:pt x="12415" y="9421"/>
                  </a:lnTo>
                  <a:lnTo>
                    <a:pt x="11525" y="9724"/>
                  </a:lnTo>
                  <a:lnTo>
                    <a:pt x="10615" y="10027"/>
                  </a:lnTo>
                  <a:lnTo>
                    <a:pt x="9705" y="10293"/>
                  </a:lnTo>
                  <a:lnTo>
                    <a:pt x="8795" y="10558"/>
                  </a:lnTo>
                  <a:lnTo>
                    <a:pt x="7942" y="10785"/>
                  </a:lnTo>
                  <a:lnTo>
                    <a:pt x="7525" y="10880"/>
                  </a:lnTo>
                  <a:lnTo>
                    <a:pt x="7089" y="10975"/>
                  </a:lnTo>
                  <a:lnTo>
                    <a:pt x="6653" y="11051"/>
                  </a:lnTo>
                  <a:lnTo>
                    <a:pt x="6218" y="11108"/>
                  </a:lnTo>
                  <a:lnTo>
                    <a:pt x="5782" y="11146"/>
                  </a:lnTo>
                  <a:lnTo>
                    <a:pt x="4891" y="11146"/>
                  </a:lnTo>
                  <a:lnTo>
                    <a:pt x="4436" y="11089"/>
                  </a:lnTo>
                  <a:lnTo>
                    <a:pt x="4000" y="10994"/>
                  </a:lnTo>
                  <a:lnTo>
                    <a:pt x="3773" y="10918"/>
                  </a:lnTo>
                  <a:lnTo>
                    <a:pt x="3564" y="10842"/>
                  </a:lnTo>
                  <a:lnTo>
                    <a:pt x="3356" y="10766"/>
                  </a:lnTo>
                  <a:lnTo>
                    <a:pt x="3147" y="10653"/>
                  </a:lnTo>
                  <a:lnTo>
                    <a:pt x="2939" y="10539"/>
                  </a:lnTo>
                  <a:lnTo>
                    <a:pt x="2730" y="10425"/>
                  </a:lnTo>
                  <a:lnTo>
                    <a:pt x="2541" y="10274"/>
                  </a:lnTo>
                  <a:lnTo>
                    <a:pt x="2351" y="10122"/>
                  </a:lnTo>
                  <a:lnTo>
                    <a:pt x="2162" y="9951"/>
                  </a:lnTo>
                  <a:lnTo>
                    <a:pt x="1972" y="9762"/>
                  </a:lnTo>
                  <a:lnTo>
                    <a:pt x="1688" y="9402"/>
                  </a:lnTo>
                  <a:lnTo>
                    <a:pt x="1365" y="8966"/>
                  </a:lnTo>
                  <a:lnTo>
                    <a:pt x="1043" y="8492"/>
                  </a:lnTo>
                  <a:lnTo>
                    <a:pt x="911" y="8227"/>
                  </a:lnTo>
                  <a:lnTo>
                    <a:pt x="759" y="7961"/>
                  </a:lnTo>
                  <a:lnTo>
                    <a:pt x="645" y="7696"/>
                  </a:lnTo>
                  <a:lnTo>
                    <a:pt x="550" y="7431"/>
                  </a:lnTo>
                  <a:lnTo>
                    <a:pt x="456" y="7165"/>
                  </a:lnTo>
                  <a:lnTo>
                    <a:pt x="399" y="6900"/>
                  </a:lnTo>
                  <a:lnTo>
                    <a:pt x="380" y="6654"/>
                  </a:lnTo>
                  <a:lnTo>
                    <a:pt x="380" y="6407"/>
                  </a:lnTo>
                  <a:lnTo>
                    <a:pt x="418" y="6180"/>
                  </a:lnTo>
                  <a:lnTo>
                    <a:pt x="494" y="5971"/>
                  </a:lnTo>
                  <a:lnTo>
                    <a:pt x="569" y="5801"/>
                  </a:lnTo>
                  <a:lnTo>
                    <a:pt x="683" y="5630"/>
                  </a:lnTo>
                  <a:lnTo>
                    <a:pt x="797" y="5459"/>
                  </a:lnTo>
                  <a:lnTo>
                    <a:pt x="930" y="5289"/>
                  </a:lnTo>
                  <a:lnTo>
                    <a:pt x="1233" y="4967"/>
                  </a:lnTo>
                  <a:lnTo>
                    <a:pt x="1574" y="4644"/>
                  </a:lnTo>
                  <a:lnTo>
                    <a:pt x="1915" y="4360"/>
                  </a:lnTo>
                  <a:lnTo>
                    <a:pt x="2275" y="4095"/>
                  </a:lnTo>
                  <a:lnTo>
                    <a:pt x="2939" y="3602"/>
                  </a:lnTo>
                  <a:lnTo>
                    <a:pt x="3261" y="3394"/>
                  </a:lnTo>
                  <a:lnTo>
                    <a:pt x="3583" y="3185"/>
                  </a:lnTo>
                  <a:lnTo>
                    <a:pt x="4265" y="2806"/>
                  </a:lnTo>
                  <a:lnTo>
                    <a:pt x="4948" y="2465"/>
                  </a:lnTo>
                  <a:lnTo>
                    <a:pt x="5649" y="2143"/>
                  </a:lnTo>
                  <a:lnTo>
                    <a:pt x="6369" y="1858"/>
                  </a:lnTo>
                  <a:lnTo>
                    <a:pt x="7108" y="1593"/>
                  </a:lnTo>
                  <a:lnTo>
                    <a:pt x="7848" y="1366"/>
                  </a:lnTo>
                  <a:lnTo>
                    <a:pt x="8587" y="1138"/>
                  </a:lnTo>
                  <a:lnTo>
                    <a:pt x="9515" y="854"/>
                  </a:lnTo>
                  <a:lnTo>
                    <a:pt x="10008" y="721"/>
                  </a:lnTo>
                  <a:lnTo>
                    <a:pt x="10520" y="588"/>
                  </a:lnTo>
                  <a:lnTo>
                    <a:pt x="11032" y="494"/>
                  </a:lnTo>
                  <a:lnTo>
                    <a:pt x="11525" y="399"/>
                  </a:lnTo>
                  <a:lnTo>
                    <a:pt x="12036" y="342"/>
                  </a:lnTo>
                  <a:lnTo>
                    <a:pt x="12529" y="323"/>
                  </a:lnTo>
                  <a:close/>
                  <a:moveTo>
                    <a:pt x="12567" y="1"/>
                  </a:moveTo>
                  <a:lnTo>
                    <a:pt x="12131" y="20"/>
                  </a:lnTo>
                  <a:lnTo>
                    <a:pt x="11695" y="77"/>
                  </a:lnTo>
                  <a:lnTo>
                    <a:pt x="11240" y="134"/>
                  </a:lnTo>
                  <a:lnTo>
                    <a:pt x="10804" y="228"/>
                  </a:lnTo>
                  <a:lnTo>
                    <a:pt x="10027" y="399"/>
                  </a:lnTo>
                  <a:lnTo>
                    <a:pt x="9250" y="588"/>
                  </a:lnTo>
                  <a:lnTo>
                    <a:pt x="8492" y="816"/>
                  </a:lnTo>
                  <a:lnTo>
                    <a:pt x="7734" y="1043"/>
                  </a:lnTo>
                  <a:lnTo>
                    <a:pt x="6976" y="1290"/>
                  </a:lnTo>
                  <a:lnTo>
                    <a:pt x="6237" y="1555"/>
                  </a:lnTo>
                  <a:lnTo>
                    <a:pt x="5497" y="1858"/>
                  </a:lnTo>
                  <a:lnTo>
                    <a:pt x="4777" y="2181"/>
                  </a:lnTo>
                  <a:lnTo>
                    <a:pt x="4133" y="2503"/>
                  </a:lnTo>
                  <a:lnTo>
                    <a:pt x="3488" y="2844"/>
                  </a:lnTo>
                  <a:lnTo>
                    <a:pt x="2844" y="3242"/>
                  </a:lnTo>
                  <a:lnTo>
                    <a:pt x="2541" y="3450"/>
                  </a:lnTo>
                  <a:lnTo>
                    <a:pt x="2237" y="3678"/>
                  </a:lnTo>
                  <a:lnTo>
                    <a:pt x="1934" y="3905"/>
                  </a:lnTo>
                  <a:lnTo>
                    <a:pt x="1650" y="4152"/>
                  </a:lnTo>
                  <a:lnTo>
                    <a:pt x="1365" y="4398"/>
                  </a:lnTo>
                  <a:lnTo>
                    <a:pt x="1100" y="4663"/>
                  </a:lnTo>
                  <a:lnTo>
                    <a:pt x="854" y="4929"/>
                  </a:lnTo>
                  <a:lnTo>
                    <a:pt x="626" y="5213"/>
                  </a:lnTo>
                  <a:lnTo>
                    <a:pt x="399" y="5497"/>
                  </a:lnTo>
                  <a:lnTo>
                    <a:pt x="209" y="5801"/>
                  </a:lnTo>
                  <a:lnTo>
                    <a:pt x="134" y="5933"/>
                  </a:lnTo>
                  <a:lnTo>
                    <a:pt x="77" y="6066"/>
                  </a:lnTo>
                  <a:lnTo>
                    <a:pt x="39" y="6199"/>
                  </a:lnTo>
                  <a:lnTo>
                    <a:pt x="20" y="6331"/>
                  </a:lnTo>
                  <a:lnTo>
                    <a:pt x="1" y="6483"/>
                  </a:lnTo>
                  <a:lnTo>
                    <a:pt x="1" y="6616"/>
                  </a:lnTo>
                  <a:lnTo>
                    <a:pt x="39" y="6881"/>
                  </a:lnTo>
                  <a:lnTo>
                    <a:pt x="115" y="7165"/>
                  </a:lnTo>
                  <a:lnTo>
                    <a:pt x="209" y="7431"/>
                  </a:lnTo>
                  <a:lnTo>
                    <a:pt x="323" y="7677"/>
                  </a:lnTo>
                  <a:lnTo>
                    <a:pt x="456" y="7923"/>
                  </a:lnTo>
                  <a:lnTo>
                    <a:pt x="835" y="8644"/>
                  </a:lnTo>
                  <a:lnTo>
                    <a:pt x="1043" y="8985"/>
                  </a:lnTo>
                  <a:lnTo>
                    <a:pt x="1252" y="9326"/>
                  </a:lnTo>
                  <a:lnTo>
                    <a:pt x="1479" y="9648"/>
                  </a:lnTo>
                  <a:lnTo>
                    <a:pt x="1745" y="9970"/>
                  </a:lnTo>
                  <a:lnTo>
                    <a:pt x="2010" y="10255"/>
                  </a:lnTo>
                  <a:lnTo>
                    <a:pt x="2313" y="10539"/>
                  </a:lnTo>
                  <a:lnTo>
                    <a:pt x="2465" y="10672"/>
                  </a:lnTo>
                  <a:lnTo>
                    <a:pt x="2635" y="10785"/>
                  </a:lnTo>
                  <a:lnTo>
                    <a:pt x="2958" y="10994"/>
                  </a:lnTo>
                  <a:lnTo>
                    <a:pt x="3318" y="11164"/>
                  </a:lnTo>
                  <a:lnTo>
                    <a:pt x="3697" y="11297"/>
                  </a:lnTo>
                  <a:lnTo>
                    <a:pt x="4057" y="11392"/>
                  </a:lnTo>
                  <a:lnTo>
                    <a:pt x="4455" y="11449"/>
                  </a:lnTo>
                  <a:lnTo>
                    <a:pt x="4853" y="11487"/>
                  </a:lnTo>
                  <a:lnTo>
                    <a:pt x="5251" y="11506"/>
                  </a:lnTo>
                  <a:lnTo>
                    <a:pt x="5592" y="11506"/>
                  </a:lnTo>
                  <a:lnTo>
                    <a:pt x="5952" y="11468"/>
                  </a:lnTo>
                  <a:lnTo>
                    <a:pt x="6312" y="11430"/>
                  </a:lnTo>
                  <a:lnTo>
                    <a:pt x="6653" y="11392"/>
                  </a:lnTo>
                  <a:lnTo>
                    <a:pt x="7336" y="11259"/>
                  </a:lnTo>
                  <a:lnTo>
                    <a:pt x="7999" y="11108"/>
                  </a:lnTo>
                  <a:lnTo>
                    <a:pt x="8909" y="10880"/>
                  </a:lnTo>
                  <a:lnTo>
                    <a:pt x="9800" y="10615"/>
                  </a:lnTo>
                  <a:lnTo>
                    <a:pt x="10691" y="10349"/>
                  </a:lnTo>
                  <a:lnTo>
                    <a:pt x="11562" y="10046"/>
                  </a:lnTo>
                  <a:lnTo>
                    <a:pt x="12434" y="9743"/>
                  </a:lnTo>
                  <a:lnTo>
                    <a:pt x="13306" y="9421"/>
                  </a:lnTo>
                  <a:lnTo>
                    <a:pt x="14178" y="9080"/>
                  </a:lnTo>
                  <a:lnTo>
                    <a:pt x="15031" y="8719"/>
                  </a:lnTo>
                  <a:lnTo>
                    <a:pt x="15694" y="8435"/>
                  </a:lnTo>
                  <a:lnTo>
                    <a:pt x="16016" y="8265"/>
                  </a:lnTo>
                  <a:lnTo>
                    <a:pt x="16358" y="8094"/>
                  </a:lnTo>
                  <a:lnTo>
                    <a:pt x="16680" y="7923"/>
                  </a:lnTo>
                  <a:lnTo>
                    <a:pt x="17002" y="7715"/>
                  </a:lnTo>
                  <a:lnTo>
                    <a:pt x="17286" y="7506"/>
                  </a:lnTo>
                  <a:lnTo>
                    <a:pt x="17571" y="7279"/>
                  </a:lnTo>
                  <a:lnTo>
                    <a:pt x="17836" y="7052"/>
                  </a:lnTo>
                  <a:lnTo>
                    <a:pt x="18082" y="6786"/>
                  </a:lnTo>
                  <a:lnTo>
                    <a:pt x="18291" y="6502"/>
                  </a:lnTo>
                  <a:lnTo>
                    <a:pt x="18443" y="6199"/>
                  </a:lnTo>
                  <a:lnTo>
                    <a:pt x="18518" y="6047"/>
                  </a:lnTo>
                  <a:lnTo>
                    <a:pt x="18575" y="5876"/>
                  </a:lnTo>
                  <a:lnTo>
                    <a:pt x="18632" y="5706"/>
                  </a:lnTo>
                  <a:lnTo>
                    <a:pt x="18670" y="5535"/>
                  </a:lnTo>
                  <a:lnTo>
                    <a:pt x="18708" y="5346"/>
                  </a:lnTo>
                  <a:lnTo>
                    <a:pt x="18708" y="5156"/>
                  </a:lnTo>
                  <a:lnTo>
                    <a:pt x="18727" y="4948"/>
                  </a:lnTo>
                  <a:lnTo>
                    <a:pt x="18708" y="4758"/>
                  </a:lnTo>
                  <a:lnTo>
                    <a:pt x="18670" y="4493"/>
                  </a:lnTo>
                  <a:lnTo>
                    <a:pt x="18613" y="4265"/>
                  </a:lnTo>
                  <a:lnTo>
                    <a:pt x="18537" y="4076"/>
                  </a:lnTo>
                  <a:lnTo>
                    <a:pt x="18424" y="3905"/>
                  </a:lnTo>
                  <a:lnTo>
                    <a:pt x="18310" y="3773"/>
                  </a:lnTo>
                  <a:lnTo>
                    <a:pt x="18177" y="3678"/>
                  </a:lnTo>
                  <a:lnTo>
                    <a:pt x="18026" y="3602"/>
                  </a:lnTo>
                  <a:lnTo>
                    <a:pt x="17874" y="3545"/>
                  </a:lnTo>
                  <a:lnTo>
                    <a:pt x="17969" y="3375"/>
                  </a:lnTo>
                  <a:lnTo>
                    <a:pt x="18045" y="3204"/>
                  </a:lnTo>
                  <a:lnTo>
                    <a:pt x="18082" y="3033"/>
                  </a:lnTo>
                  <a:lnTo>
                    <a:pt x="18101" y="2863"/>
                  </a:lnTo>
                  <a:lnTo>
                    <a:pt x="18082" y="2692"/>
                  </a:lnTo>
                  <a:lnTo>
                    <a:pt x="18045" y="2522"/>
                  </a:lnTo>
                  <a:lnTo>
                    <a:pt x="17988" y="2370"/>
                  </a:lnTo>
                  <a:lnTo>
                    <a:pt x="17912" y="2237"/>
                  </a:lnTo>
                  <a:lnTo>
                    <a:pt x="17817" y="2105"/>
                  </a:lnTo>
                  <a:lnTo>
                    <a:pt x="17684" y="1991"/>
                  </a:lnTo>
                  <a:lnTo>
                    <a:pt x="17552" y="1877"/>
                  </a:lnTo>
                  <a:lnTo>
                    <a:pt x="17419" y="1783"/>
                  </a:lnTo>
                  <a:lnTo>
                    <a:pt x="17248" y="1707"/>
                  </a:lnTo>
                  <a:lnTo>
                    <a:pt x="17078" y="1669"/>
                  </a:lnTo>
                  <a:lnTo>
                    <a:pt x="16888" y="1631"/>
                  </a:lnTo>
                  <a:lnTo>
                    <a:pt x="16699" y="1612"/>
                  </a:lnTo>
                  <a:lnTo>
                    <a:pt x="16452" y="1631"/>
                  </a:lnTo>
                  <a:lnTo>
                    <a:pt x="16187" y="1707"/>
                  </a:lnTo>
                  <a:lnTo>
                    <a:pt x="15846" y="1820"/>
                  </a:lnTo>
                  <a:lnTo>
                    <a:pt x="15846" y="1820"/>
                  </a:lnTo>
                  <a:lnTo>
                    <a:pt x="15865" y="1745"/>
                  </a:lnTo>
                  <a:lnTo>
                    <a:pt x="15827" y="1669"/>
                  </a:lnTo>
                  <a:lnTo>
                    <a:pt x="15675" y="1441"/>
                  </a:lnTo>
                  <a:lnTo>
                    <a:pt x="15524" y="1252"/>
                  </a:lnTo>
                  <a:lnTo>
                    <a:pt x="15334" y="1062"/>
                  </a:lnTo>
                  <a:lnTo>
                    <a:pt x="15164" y="892"/>
                  </a:lnTo>
                  <a:lnTo>
                    <a:pt x="14974" y="740"/>
                  </a:lnTo>
                  <a:lnTo>
                    <a:pt x="14785" y="607"/>
                  </a:lnTo>
                  <a:lnTo>
                    <a:pt x="14576" y="475"/>
                  </a:lnTo>
                  <a:lnTo>
                    <a:pt x="14386" y="380"/>
                  </a:lnTo>
                  <a:lnTo>
                    <a:pt x="14178" y="285"/>
                  </a:lnTo>
                  <a:lnTo>
                    <a:pt x="13951" y="209"/>
                  </a:lnTo>
                  <a:lnTo>
                    <a:pt x="13723" y="153"/>
                  </a:lnTo>
                  <a:lnTo>
                    <a:pt x="13515" y="96"/>
                  </a:lnTo>
                  <a:lnTo>
                    <a:pt x="13287" y="58"/>
                  </a:lnTo>
                  <a:lnTo>
                    <a:pt x="13041" y="39"/>
                  </a:lnTo>
                  <a:lnTo>
                    <a:pt x="12567"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1"/>
            <p:cNvSpPr/>
            <p:nvPr/>
          </p:nvSpPr>
          <p:spPr>
            <a:xfrm>
              <a:off x="137500" y="3671638"/>
              <a:ext cx="388575" cy="158750"/>
            </a:xfrm>
            <a:custGeom>
              <a:avLst/>
              <a:gdLst/>
              <a:ahLst/>
              <a:cxnLst/>
              <a:rect l="l" t="t" r="r" b="b"/>
              <a:pathLst>
                <a:path w="15543" h="6350" fill="none" extrusionOk="0">
                  <a:moveTo>
                    <a:pt x="664" y="6350"/>
                  </a:moveTo>
                  <a:lnTo>
                    <a:pt x="664" y="6350"/>
                  </a:lnTo>
                  <a:lnTo>
                    <a:pt x="493" y="6255"/>
                  </a:lnTo>
                  <a:lnTo>
                    <a:pt x="342" y="6141"/>
                  </a:lnTo>
                  <a:lnTo>
                    <a:pt x="228" y="6009"/>
                  </a:lnTo>
                  <a:lnTo>
                    <a:pt x="133" y="5876"/>
                  </a:lnTo>
                  <a:lnTo>
                    <a:pt x="57" y="5724"/>
                  </a:lnTo>
                  <a:lnTo>
                    <a:pt x="19" y="5573"/>
                  </a:lnTo>
                  <a:lnTo>
                    <a:pt x="0" y="5421"/>
                  </a:lnTo>
                  <a:lnTo>
                    <a:pt x="0" y="5250"/>
                  </a:lnTo>
                  <a:lnTo>
                    <a:pt x="19" y="5099"/>
                  </a:lnTo>
                  <a:lnTo>
                    <a:pt x="76" y="4947"/>
                  </a:lnTo>
                  <a:lnTo>
                    <a:pt x="133" y="4777"/>
                  </a:lnTo>
                  <a:lnTo>
                    <a:pt x="228" y="4644"/>
                  </a:lnTo>
                  <a:lnTo>
                    <a:pt x="323" y="4492"/>
                  </a:lnTo>
                  <a:lnTo>
                    <a:pt x="455" y="4379"/>
                  </a:lnTo>
                  <a:lnTo>
                    <a:pt x="607" y="4246"/>
                  </a:lnTo>
                  <a:lnTo>
                    <a:pt x="759" y="4151"/>
                  </a:lnTo>
                  <a:lnTo>
                    <a:pt x="759" y="4151"/>
                  </a:lnTo>
                  <a:lnTo>
                    <a:pt x="986" y="4037"/>
                  </a:lnTo>
                  <a:lnTo>
                    <a:pt x="1232" y="3962"/>
                  </a:lnTo>
                  <a:lnTo>
                    <a:pt x="1498" y="3886"/>
                  </a:lnTo>
                  <a:lnTo>
                    <a:pt x="1763" y="3848"/>
                  </a:lnTo>
                  <a:lnTo>
                    <a:pt x="2294" y="3772"/>
                  </a:lnTo>
                  <a:lnTo>
                    <a:pt x="2806" y="3696"/>
                  </a:lnTo>
                  <a:lnTo>
                    <a:pt x="2806" y="3696"/>
                  </a:lnTo>
                  <a:lnTo>
                    <a:pt x="3924" y="3507"/>
                  </a:lnTo>
                  <a:lnTo>
                    <a:pt x="5023" y="3279"/>
                  </a:lnTo>
                  <a:lnTo>
                    <a:pt x="6122" y="3033"/>
                  </a:lnTo>
                  <a:lnTo>
                    <a:pt x="7203" y="2749"/>
                  </a:lnTo>
                  <a:lnTo>
                    <a:pt x="7203" y="2749"/>
                  </a:lnTo>
                  <a:lnTo>
                    <a:pt x="8283" y="2426"/>
                  </a:lnTo>
                  <a:lnTo>
                    <a:pt x="9345" y="2085"/>
                  </a:lnTo>
                  <a:lnTo>
                    <a:pt x="10406" y="1706"/>
                  </a:lnTo>
                  <a:lnTo>
                    <a:pt x="11448" y="1308"/>
                  </a:lnTo>
                  <a:lnTo>
                    <a:pt x="11448" y="1308"/>
                  </a:lnTo>
                  <a:lnTo>
                    <a:pt x="12301" y="948"/>
                  </a:lnTo>
                  <a:lnTo>
                    <a:pt x="13135" y="588"/>
                  </a:lnTo>
                  <a:lnTo>
                    <a:pt x="13135" y="588"/>
                  </a:lnTo>
                  <a:lnTo>
                    <a:pt x="13723" y="304"/>
                  </a:lnTo>
                  <a:lnTo>
                    <a:pt x="14026" y="171"/>
                  </a:lnTo>
                  <a:lnTo>
                    <a:pt x="14329" y="57"/>
                  </a:lnTo>
                  <a:lnTo>
                    <a:pt x="14329" y="57"/>
                  </a:lnTo>
                  <a:lnTo>
                    <a:pt x="14519" y="19"/>
                  </a:lnTo>
                  <a:lnTo>
                    <a:pt x="14689" y="0"/>
                  </a:lnTo>
                  <a:lnTo>
                    <a:pt x="14689" y="0"/>
                  </a:lnTo>
                  <a:lnTo>
                    <a:pt x="14822" y="19"/>
                  </a:lnTo>
                  <a:lnTo>
                    <a:pt x="14955" y="57"/>
                  </a:lnTo>
                  <a:lnTo>
                    <a:pt x="15087" y="95"/>
                  </a:lnTo>
                  <a:lnTo>
                    <a:pt x="15182" y="171"/>
                  </a:lnTo>
                  <a:lnTo>
                    <a:pt x="15277" y="266"/>
                  </a:lnTo>
                  <a:lnTo>
                    <a:pt x="15372" y="360"/>
                  </a:lnTo>
                  <a:lnTo>
                    <a:pt x="15429" y="474"/>
                  </a:lnTo>
                  <a:lnTo>
                    <a:pt x="15485" y="588"/>
                  </a:lnTo>
                  <a:lnTo>
                    <a:pt x="15523" y="721"/>
                  </a:lnTo>
                  <a:lnTo>
                    <a:pt x="15542" y="853"/>
                  </a:lnTo>
                  <a:lnTo>
                    <a:pt x="15542" y="986"/>
                  </a:lnTo>
                  <a:lnTo>
                    <a:pt x="15523" y="1119"/>
                  </a:lnTo>
                  <a:lnTo>
                    <a:pt x="15504" y="1251"/>
                  </a:lnTo>
                  <a:lnTo>
                    <a:pt x="15448" y="1384"/>
                  </a:lnTo>
                  <a:lnTo>
                    <a:pt x="15391" y="1517"/>
                  </a:lnTo>
                  <a:lnTo>
                    <a:pt x="15296" y="1630"/>
                  </a:lnTo>
                  <a:lnTo>
                    <a:pt x="15296" y="1630"/>
                  </a:lnTo>
                  <a:lnTo>
                    <a:pt x="15125" y="1630"/>
                  </a:lnTo>
                  <a:lnTo>
                    <a:pt x="14936" y="1668"/>
                  </a:lnTo>
                  <a:lnTo>
                    <a:pt x="14557" y="1744"/>
                  </a:lnTo>
                  <a:lnTo>
                    <a:pt x="14178" y="1858"/>
                  </a:lnTo>
                  <a:lnTo>
                    <a:pt x="13799" y="1990"/>
                  </a:lnTo>
                  <a:lnTo>
                    <a:pt x="13078" y="2294"/>
                  </a:lnTo>
                  <a:lnTo>
                    <a:pt x="12491" y="2540"/>
                  </a:lnTo>
                  <a:lnTo>
                    <a:pt x="12491" y="2540"/>
                  </a:lnTo>
                  <a:lnTo>
                    <a:pt x="11714" y="2843"/>
                  </a:lnTo>
                  <a:lnTo>
                    <a:pt x="10918" y="3109"/>
                  </a:lnTo>
                  <a:lnTo>
                    <a:pt x="10122" y="3374"/>
                  </a:lnTo>
                  <a:lnTo>
                    <a:pt x="9326" y="3620"/>
                  </a:lnTo>
                  <a:lnTo>
                    <a:pt x="8530" y="3848"/>
                  </a:lnTo>
                  <a:lnTo>
                    <a:pt x="7715" y="4056"/>
                  </a:lnTo>
                  <a:lnTo>
                    <a:pt x="6900" y="4265"/>
                  </a:lnTo>
                  <a:lnTo>
                    <a:pt x="6085" y="4454"/>
                  </a:lnTo>
                  <a:lnTo>
                    <a:pt x="6085" y="4454"/>
                  </a:lnTo>
                  <a:lnTo>
                    <a:pt x="5383" y="4587"/>
                  </a:lnTo>
                  <a:lnTo>
                    <a:pt x="4663" y="4739"/>
                  </a:lnTo>
                  <a:lnTo>
                    <a:pt x="4303" y="4814"/>
                  </a:lnTo>
                  <a:lnTo>
                    <a:pt x="3943" y="4909"/>
                  </a:lnTo>
                  <a:lnTo>
                    <a:pt x="3602" y="5023"/>
                  </a:lnTo>
                  <a:lnTo>
                    <a:pt x="3260" y="5156"/>
                  </a:lnTo>
                  <a:lnTo>
                    <a:pt x="3260" y="5156"/>
                  </a:lnTo>
                  <a:lnTo>
                    <a:pt x="2957" y="5326"/>
                  </a:lnTo>
                  <a:lnTo>
                    <a:pt x="2635" y="5497"/>
                  </a:lnTo>
                  <a:lnTo>
                    <a:pt x="2010" y="5876"/>
                  </a:lnTo>
                  <a:lnTo>
                    <a:pt x="1687" y="6046"/>
                  </a:lnTo>
                  <a:lnTo>
                    <a:pt x="1365" y="6179"/>
                  </a:lnTo>
                  <a:lnTo>
                    <a:pt x="1195" y="6236"/>
                  </a:lnTo>
                  <a:lnTo>
                    <a:pt x="1024" y="6293"/>
                  </a:lnTo>
                  <a:lnTo>
                    <a:pt x="853" y="6331"/>
                  </a:lnTo>
                  <a:lnTo>
                    <a:pt x="664" y="6350"/>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1"/>
            <p:cNvSpPr/>
            <p:nvPr/>
          </p:nvSpPr>
          <p:spPr>
            <a:xfrm>
              <a:off x="92475" y="3632788"/>
              <a:ext cx="450650" cy="270575"/>
            </a:xfrm>
            <a:custGeom>
              <a:avLst/>
              <a:gdLst/>
              <a:ahLst/>
              <a:cxnLst/>
              <a:rect l="l" t="t" r="r" b="b"/>
              <a:pathLst>
                <a:path w="18026" h="10823" fill="none" extrusionOk="0">
                  <a:moveTo>
                    <a:pt x="4986" y="10823"/>
                  </a:moveTo>
                  <a:lnTo>
                    <a:pt x="4986" y="10823"/>
                  </a:lnTo>
                  <a:lnTo>
                    <a:pt x="4512" y="10823"/>
                  </a:lnTo>
                  <a:lnTo>
                    <a:pt x="4057" y="10766"/>
                  </a:lnTo>
                  <a:lnTo>
                    <a:pt x="3621" y="10671"/>
                  </a:lnTo>
                  <a:lnTo>
                    <a:pt x="3394" y="10595"/>
                  </a:lnTo>
                  <a:lnTo>
                    <a:pt x="3185" y="10519"/>
                  </a:lnTo>
                  <a:lnTo>
                    <a:pt x="2977" y="10443"/>
                  </a:lnTo>
                  <a:lnTo>
                    <a:pt x="2768" y="10330"/>
                  </a:lnTo>
                  <a:lnTo>
                    <a:pt x="2560" y="10216"/>
                  </a:lnTo>
                  <a:lnTo>
                    <a:pt x="2351" y="10102"/>
                  </a:lnTo>
                  <a:lnTo>
                    <a:pt x="2162" y="9951"/>
                  </a:lnTo>
                  <a:lnTo>
                    <a:pt x="1972" y="9799"/>
                  </a:lnTo>
                  <a:lnTo>
                    <a:pt x="1783" y="9628"/>
                  </a:lnTo>
                  <a:lnTo>
                    <a:pt x="1593" y="9439"/>
                  </a:lnTo>
                  <a:lnTo>
                    <a:pt x="1593" y="9439"/>
                  </a:lnTo>
                  <a:lnTo>
                    <a:pt x="1309" y="9079"/>
                  </a:lnTo>
                  <a:lnTo>
                    <a:pt x="986" y="8643"/>
                  </a:lnTo>
                  <a:lnTo>
                    <a:pt x="664" y="8169"/>
                  </a:lnTo>
                  <a:lnTo>
                    <a:pt x="532" y="7904"/>
                  </a:lnTo>
                  <a:lnTo>
                    <a:pt x="380" y="7638"/>
                  </a:lnTo>
                  <a:lnTo>
                    <a:pt x="266" y="7373"/>
                  </a:lnTo>
                  <a:lnTo>
                    <a:pt x="171" y="7108"/>
                  </a:lnTo>
                  <a:lnTo>
                    <a:pt x="77" y="6842"/>
                  </a:lnTo>
                  <a:lnTo>
                    <a:pt x="20" y="6577"/>
                  </a:lnTo>
                  <a:lnTo>
                    <a:pt x="1" y="6331"/>
                  </a:lnTo>
                  <a:lnTo>
                    <a:pt x="1" y="6084"/>
                  </a:lnTo>
                  <a:lnTo>
                    <a:pt x="39" y="5857"/>
                  </a:lnTo>
                  <a:lnTo>
                    <a:pt x="115" y="5648"/>
                  </a:lnTo>
                  <a:lnTo>
                    <a:pt x="115" y="5648"/>
                  </a:lnTo>
                  <a:lnTo>
                    <a:pt x="190" y="5478"/>
                  </a:lnTo>
                  <a:lnTo>
                    <a:pt x="304" y="5307"/>
                  </a:lnTo>
                  <a:lnTo>
                    <a:pt x="418" y="5136"/>
                  </a:lnTo>
                  <a:lnTo>
                    <a:pt x="551" y="4966"/>
                  </a:lnTo>
                  <a:lnTo>
                    <a:pt x="854" y="4644"/>
                  </a:lnTo>
                  <a:lnTo>
                    <a:pt x="1195" y="4321"/>
                  </a:lnTo>
                  <a:lnTo>
                    <a:pt x="1536" y="4037"/>
                  </a:lnTo>
                  <a:lnTo>
                    <a:pt x="1896" y="3772"/>
                  </a:lnTo>
                  <a:lnTo>
                    <a:pt x="2560" y="3279"/>
                  </a:lnTo>
                  <a:lnTo>
                    <a:pt x="2560" y="3279"/>
                  </a:lnTo>
                  <a:lnTo>
                    <a:pt x="2882" y="3071"/>
                  </a:lnTo>
                  <a:lnTo>
                    <a:pt x="3204" y="2862"/>
                  </a:lnTo>
                  <a:lnTo>
                    <a:pt x="3886" y="2483"/>
                  </a:lnTo>
                  <a:lnTo>
                    <a:pt x="4569" y="2142"/>
                  </a:lnTo>
                  <a:lnTo>
                    <a:pt x="5270" y="1820"/>
                  </a:lnTo>
                  <a:lnTo>
                    <a:pt x="5990" y="1535"/>
                  </a:lnTo>
                  <a:lnTo>
                    <a:pt x="6729" y="1270"/>
                  </a:lnTo>
                  <a:lnTo>
                    <a:pt x="7469" y="1043"/>
                  </a:lnTo>
                  <a:lnTo>
                    <a:pt x="8208" y="815"/>
                  </a:lnTo>
                  <a:lnTo>
                    <a:pt x="8208" y="815"/>
                  </a:lnTo>
                  <a:lnTo>
                    <a:pt x="9136" y="531"/>
                  </a:lnTo>
                  <a:lnTo>
                    <a:pt x="9629" y="398"/>
                  </a:lnTo>
                  <a:lnTo>
                    <a:pt x="10141" y="265"/>
                  </a:lnTo>
                  <a:lnTo>
                    <a:pt x="10653" y="171"/>
                  </a:lnTo>
                  <a:lnTo>
                    <a:pt x="11146" y="76"/>
                  </a:lnTo>
                  <a:lnTo>
                    <a:pt x="11657" y="19"/>
                  </a:lnTo>
                  <a:lnTo>
                    <a:pt x="12150" y="0"/>
                  </a:lnTo>
                  <a:lnTo>
                    <a:pt x="12150" y="0"/>
                  </a:lnTo>
                  <a:lnTo>
                    <a:pt x="12605" y="19"/>
                  </a:lnTo>
                  <a:lnTo>
                    <a:pt x="13022" y="76"/>
                  </a:lnTo>
                  <a:lnTo>
                    <a:pt x="13230" y="114"/>
                  </a:lnTo>
                  <a:lnTo>
                    <a:pt x="13439" y="171"/>
                  </a:lnTo>
                  <a:lnTo>
                    <a:pt x="13628" y="246"/>
                  </a:lnTo>
                  <a:lnTo>
                    <a:pt x="13818" y="322"/>
                  </a:lnTo>
                  <a:lnTo>
                    <a:pt x="14007" y="417"/>
                  </a:lnTo>
                  <a:lnTo>
                    <a:pt x="14197" y="531"/>
                  </a:lnTo>
                  <a:lnTo>
                    <a:pt x="14387" y="663"/>
                  </a:lnTo>
                  <a:lnTo>
                    <a:pt x="14557" y="796"/>
                  </a:lnTo>
                  <a:lnTo>
                    <a:pt x="14709" y="948"/>
                  </a:lnTo>
                  <a:lnTo>
                    <a:pt x="14879" y="1118"/>
                  </a:lnTo>
                  <a:lnTo>
                    <a:pt x="15031" y="1308"/>
                  </a:lnTo>
                  <a:lnTo>
                    <a:pt x="15164" y="1516"/>
                  </a:lnTo>
                  <a:lnTo>
                    <a:pt x="15164" y="1516"/>
                  </a:lnTo>
                  <a:lnTo>
                    <a:pt x="15202" y="1554"/>
                  </a:lnTo>
                  <a:lnTo>
                    <a:pt x="15239" y="1573"/>
                  </a:lnTo>
                  <a:lnTo>
                    <a:pt x="15239" y="1573"/>
                  </a:lnTo>
                  <a:lnTo>
                    <a:pt x="14576" y="1876"/>
                  </a:lnTo>
                  <a:lnTo>
                    <a:pt x="13932" y="2180"/>
                  </a:lnTo>
                  <a:lnTo>
                    <a:pt x="13268" y="2483"/>
                  </a:lnTo>
                  <a:lnTo>
                    <a:pt x="12605" y="2767"/>
                  </a:lnTo>
                  <a:lnTo>
                    <a:pt x="12605" y="2767"/>
                  </a:lnTo>
                  <a:lnTo>
                    <a:pt x="11695" y="3108"/>
                  </a:lnTo>
                  <a:lnTo>
                    <a:pt x="10766" y="3412"/>
                  </a:lnTo>
                  <a:lnTo>
                    <a:pt x="9838" y="3715"/>
                  </a:lnTo>
                  <a:lnTo>
                    <a:pt x="8909" y="3980"/>
                  </a:lnTo>
                  <a:lnTo>
                    <a:pt x="8909" y="3980"/>
                  </a:lnTo>
                  <a:lnTo>
                    <a:pt x="8037" y="4208"/>
                  </a:lnTo>
                  <a:lnTo>
                    <a:pt x="7165" y="4416"/>
                  </a:lnTo>
                  <a:lnTo>
                    <a:pt x="6293" y="4606"/>
                  </a:lnTo>
                  <a:lnTo>
                    <a:pt x="5422" y="4776"/>
                  </a:lnTo>
                  <a:lnTo>
                    <a:pt x="5422" y="4776"/>
                  </a:lnTo>
                  <a:lnTo>
                    <a:pt x="4644" y="4909"/>
                  </a:lnTo>
                  <a:lnTo>
                    <a:pt x="3886" y="5023"/>
                  </a:lnTo>
                  <a:lnTo>
                    <a:pt x="3507" y="5080"/>
                  </a:lnTo>
                  <a:lnTo>
                    <a:pt x="3128" y="5174"/>
                  </a:lnTo>
                  <a:lnTo>
                    <a:pt x="2749" y="5288"/>
                  </a:lnTo>
                  <a:lnTo>
                    <a:pt x="2389" y="5421"/>
                  </a:lnTo>
                  <a:lnTo>
                    <a:pt x="2389" y="5421"/>
                  </a:lnTo>
                  <a:lnTo>
                    <a:pt x="2200" y="5516"/>
                  </a:lnTo>
                  <a:lnTo>
                    <a:pt x="2029" y="5648"/>
                  </a:lnTo>
                  <a:lnTo>
                    <a:pt x="1877" y="5781"/>
                  </a:lnTo>
                  <a:lnTo>
                    <a:pt x="1764" y="5914"/>
                  </a:lnTo>
                  <a:lnTo>
                    <a:pt x="1650" y="6084"/>
                  </a:lnTo>
                  <a:lnTo>
                    <a:pt x="1574" y="6236"/>
                  </a:lnTo>
                  <a:lnTo>
                    <a:pt x="1517" y="6425"/>
                  </a:lnTo>
                  <a:lnTo>
                    <a:pt x="1479" y="6596"/>
                  </a:lnTo>
                  <a:lnTo>
                    <a:pt x="1460" y="6766"/>
                  </a:lnTo>
                  <a:lnTo>
                    <a:pt x="1479" y="6956"/>
                  </a:lnTo>
                  <a:lnTo>
                    <a:pt x="1498" y="7146"/>
                  </a:lnTo>
                  <a:lnTo>
                    <a:pt x="1555" y="7316"/>
                  </a:lnTo>
                  <a:lnTo>
                    <a:pt x="1631" y="7487"/>
                  </a:lnTo>
                  <a:lnTo>
                    <a:pt x="1726" y="7638"/>
                  </a:lnTo>
                  <a:lnTo>
                    <a:pt x="1839" y="7790"/>
                  </a:lnTo>
                  <a:lnTo>
                    <a:pt x="1972" y="7942"/>
                  </a:lnTo>
                  <a:lnTo>
                    <a:pt x="1972" y="7942"/>
                  </a:lnTo>
                  <a:lnTo>
                    <a:pt x="1934" y="7980"/>
                  </a:lnTo>
                  <a:lnTo>
                    <a:pt x="1934" y="8017"/>
                  </a:lnTo>
                  <a:lnTo>
                    <a:pt x="1934" y="8112"/>
                  </a:lnTo>
                  <a:lnTo>
                    <a:pt x="1953" y="8150"/>
                  </a:lnTo>
                  <a:lnTo>
                    <a:pt x="1991" y="8188"/>
                  </a:lnTo>
                  <a:lnTo>
                    <a:pt x="2029" y="8207"/>
                  </a:lnTo>
                  <a:lnTo>
                    <a:pt x="2086" y="8226"/>
                  </a:lnTo>
                  <a:lnTo>
                    <a:pt x="2086" y="8226"/>
                  </a:lnTo>
                  <a:lnTo>
                    <a:pt x="2313" y="8245"/>
                  </a:lnTo>
                  <a:lnTo>
                    <a:pt x="2313" y="8245"/>
                  </a:lnTo>
                  <a:lnTo>
                    <a:pt x="2427" y="8245"/>
                  </a:lnTo>
                  <a:lnTo>
                    <a:pt x="2427" y="8245"/>
                  </a:lnTo>
                  <a:lnTo>
                    <a:pt x="2484" y="8264"/>
                  </a:lnTo>
                  <a:lnTo>
                    <a:pt x="2484" y="8264"/>
                  </a:lnTo>
                  <a:lnTo>
                    <a:pt x="2541" y="8283"/>
                  </a:lnTo>
                  <a:lnTo>
                    <a:pt x="2541" y="8283"/>
                  </a:lnTo>
                  <a:lnTo>
                    <a:pt x="2598" y="8264"/>
                  </a:lnTo>
                  <a:lnTo>
                    <a:pt x="2654" y="8226"/>
                  </a:lnTo>
                  <a:lnTo>
                    <a:pt x="2654" y="8226"/>
                  </a:lnTo>
                  <a:lnTo>
                    <a:pt x="2863" y="8169"/>
                  </a:lnTo>
                  <a:lnTo>
                    <a:pt x="3071" y="8112"/>
                  </a:lnTo>
                  <a:lnTo>
                    <a:pt x="3280" y="8036"/>
                  </a:lnTo>
                  <a:lnTo>
                    <a:pt x="3488" y="7961"/>
                  </a:lnTo>
                  <a:lnTo>
                    <a:pt x="3886" y="7752"/>
                  </a:lnTo>
                  <a:lnTo>
                    <a:pt x="4284" y="7506"/>
                  </a:lnTo>
                  <a:lnTo>
                    <a:pt x="4284" y="7506"/>
                  </a:lnTo>
                  <a:lnTo>
                    <a:pt x="4701" y="7297"/>
                  </a:lnTo>
                  <a:lnTo>
                    <a:pt x="5099" y="7108"/>
                  </a:lnTo>
                  <a:lnTo>
                    <a:pt x="5516" y="6937"/>
                  </a:lnTo>
                  <a:lnTo>
                    <a:pt x="5933" y="6804"/>
                  </a:lnTo>
                  <a:lnTo>
                    <a:pt x="6350" y="6672"/>
                  </a:lnTo>
                  <a:lnTo>
                    <a:pt x="6786" y="6577"/>
                  </a:lnTo>
                  <a:lnTo>
                    <a:pt x="7677" y="6387"/>
                  </a:lnTo>
                  <a:lnTo>
                    <a:pt x="7677" y="6387"/>
                  </a:lnTo>
                  <a:lnTo>
                    <a:pt x="8568" y="6198"/>
                  </a:lnTo>
                  <a:lnTo>
                    <a:pt x="9459" y="5970"/>
                  </a:lnTo>
                  <a:lnTo>
                    <a:pt x="10331" y="5743"/>
                  </a:lnTo>
                  <a:lnTo>
                    <a:pt x="11221" y="5497"/>
                  </a:lnTo>
                  <a:lnTo>
                    <a:pt x="12093" y="5212"/>
                  </a:lnTo>
                  <a:lnTo>
                    <a:pt x="12946" y="4928"/>
                  </a:lnTo>
                  <a:lnTo>
                    <a:pt x="13818" y="4625"/>
                  </a:lnTo>
                  <a:lnTo>
                    <a:pt x="14671" y="4303"/>
                  </a:lnTo>
                  <a:lnTo>
                    <a:pt x="14671" y="4303"/>
                  </a:lnTo>
                  <a:lnTo>
                    <a:pt x="15202" y="4094"/>
                  </a:lnTo>
                  <a:lnTo>
                    <a:pt x="15789" y="3829"/>
                  </a:lnTo>
                  <a:lnTo>
                    <a:pt x="16111" y="3715"/>
                  </a:lnTo>
                  <a:lnTo>
                    <a:pt x="16415" y="3620"/>
                  </a:lnTo>
                  <a:lnTo>
                    <a:pt x="16718" y="3563"/>
                  </a:lnTo>
                  <a:lnTo>
                    <a:pt x="17002" y="3544"/>
                  </a:lnTo>
                  <a:lnTo>
                    <a:pt x="17002" y="3544"/>
                  </a:lnTo>
                  <a:lnTo>
                    <a:pt x="17116" y="3544"/>
                  </a:lnTo>
                  <a:lnTo>
                    <a:pt x="17116" y="3544"/>
                  </a:lnTo>
                  <a:lnTo>
                    <a:pt x="17135" y="3544"/>
                  </a:lnTo>
                  <a:lnTo>
                    <a:pt x="17135" y="3544"/>
                  </a:lnTo>
                  <a:lnTo>
                    <a:pt x="17154" y="3544"/>
                  </a:lnTo>
                  <a:lnTo>
                    <a:pt x="17154" y="3544"/>
                  </a:lnTo>
                  <a:lnTo>
                    <a:pt x="17324" y="3582"/>
                  </a:lnTo>
                  <a:lnTo>
                    <a:pt x="17476" y="3639"/>
                  </a:lnTo>
                  <a:lnTo>
                    <a:pt x="17609" y="3715"/>
                  </a:lnTo>
                  <a:lnTo>
                    <a:pt x="17722" y="3829"/>
                  </a:lnTo>
                  <a:lnTo>
                    <a:pt x="17836" y="3980"/>
                  </a:lnTo>
                  <a:lnTo>
                    <a:pt x="17912" y="4170"/>
                  </a:lnTo>
                  <a:lnTo>
                    <a:pt x="17988" y="4397"/>
                  </a:lnTo>
                  <a:lnTo>
                    <a:pt x="18026" y="4682"/>
                  </a:lnTo>
                  <a:lnTo>
                    <a:pt x="18026" y="4682"/>
                  </a:lnTo>
                  <a:lnTo>
                    <a:pt x="18026" y="4947"/>
                  </a:lnTo>
                  <a:lnTo>
                    <a:pt x="17988" y="5193"/>
                  </a:lnTo>
                  <a:lnTo>
                    <a:pt x="17931" y="5440"/>
                  </a:lnTo>
                  <a:lnTo>
                    <a:pt x="17836" y="5667"/>
                  </a:lnTo>
                  <a:lnTo>
                    <a:pt x="17722" y="5895"/>
                  </a:lnTo>
                  <a:lnTo>
                    <a:pt x="17590" y="6103"/>
                  </a:lnTo>
                  <a:lnTo>
                    <a:pt x="17438" y="6312"/>
                  </a:lnTo>
                  <a:lnTo>
                    <a:pt x="17249" y="6501"/>
                  </a:lnTo>
                  <a:lnTo>
                    <a:pt x="17059" y="6672"/>
                  </a:lnTo>
                  <a:lnTo>
                    <a:pt x="16851" y="6842"/>
                  </a:lnTo>
                  <a:lnTo>
                    <a:pt x="16642" y="6994"/>
                  </a:lnTo>
                  <a:lnTo>
                    <a:pt x="16434" y="7146"/>
                  </a:lnTo>
                  <a:lnTo>
                    <a:pt x="15979" y="7411"/>
                  </a:lnTo>
                  <a:lnTo>
                    <a:pt x="15562" y="7619"/>
                  </a:lnTo>
                  <a:lnTo>
                    <a:pt x="15562" y="7619"/>
                  </a:lnTo>
                  <a:lnTo>
                    <a:pt x="14690" y="8036"/>
                  </a:lnTo>
                  <a:lnTo>
                    <a:pt x="13818" y="8415"/>
                  </a:lnTo>
                  <a:lnTo>
                    <a:pt x="12946" y="8757"/>
                  </a:lnTo>
                  <a:lnTo>
                    <a:pt x="12036" y="9098"/>
                  </a:lnTo>
                  <a:lnTo>
                    <a:pt x="11146" y="9401"/>
                  </a:lnTo>
                  <a:lnTo>
                    <a:pt x="10236" y="9704"/>
                  </a:lnTo>
                  <a:lnTo>
                    <a:pt x="9326" y="9970"/>
                  </a:lnTo>
                  <a:lnTo>
                    <a:pt x="8416" y="10235"/>
                  </a:lnTo>
                  <a:lnTo>
                    <a:pt x="8416" y="10235"/>
                  </a:lnTo>
                  <a:lnTo>
                    <a:pt x="7563" y="10462"/>
                  </a:lnTo>
                  <a:lnTo>
                    <a:pt x="7146" y="10557"/>
                  </a:lnTo>
                  <a:lnTo>
                    <a:pt x="6710" y="10652"/>
                  </a:lnTo>
                  <a:lnTo>
                    <a:pt x="6274" y="10728"/>
                  </a:lnTo>
                  <a:lnTo>
                    <a:pt x="5839" y="10785"/>
                  </a:lnTo>
                  <a:lnTo>
                    <a:pt x="5403" y="10823"/>
                  </a:lnTo>
                  <a:lnTo>
                    <a:pt x="4986" y="10823"/>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1"/>
            <p:cNvSpPr/>
            <p:nvPr/>
          </p:nvSpPr>
          <p:spPr>
            <a:xfrm>
              <a:off x="83000" y="3624713"/>
              <a:ext cx="468175" cy="287650"/>
            </a:xfrm>
            <a:custGeom>
              <a:avLst/>
              <a:gdLst/>
              <a:ahLst/>
              <a:cxnLst/>
              <a:rect l="l" t="t" r="r" b="b"/>
              <a:pathLst>
                <a:path w="18727" h="11506" fill="none" extrusionOk="0">
                  <a:moveTo>
                    <a:pt x="12567" y="1"/>
                  </a:moveTo>
                  <a:lnTo>
                    <a:pt x="12567" y="1"/>
                  </a:lnTo>
                  <a:lnTo>
                    <a:pt x="12131" y="20"/>
                  </a:lnTo>
                  <a:lnTo>
                    <a:pt x="11695" y="77"/>
                  </a:lnTo>
                  <a:lnTo>
                    <a:pt x="11240" y="134"/>
                  </a:lnTo>
                  <a:lnTo>
                    <a:pt x="10804" y="228"/>
                  </a:lnTo>
                  <a:lnTo>
                    <a:pt x="10804" y="228"/>
                  </a:lnTo>
                  <a:lnTo>
                    <a:pt x="10027" y="399"/>
                  </a:lnTo>
                  <a:lnTo>
                    <a:pt x="9250" y="588"/>
                  </a:lnTo>
                  <a:lnTo>
                    <a:pt x="8492" y="816"/>
                  </a:lnTo>
                  <a:lnTo>
                    <a:pt x="7734" y="1043"/>
                  </a:lnTo>
                  <a:lnTo>
                    <a:pt x="6976" y="1290"/>
                  </a:lnTo>
                  <a:lnTo>
                    <a:pt x="6237" y="1555"/>
                  </a:lnTo>
                  <a:lnTo>
                    <a:pt x="5497" y="1858"/>
                  </a:lnTo>
                  <a:lnTo>
                    <a:pt x="4777" y="2181"/>
                  </a:lnTo>
                  <a:lnTo>
                    <a:pt x="4777" y="2181"/>
                  </a:lnTo>
                  <a:lnTo>
                    <a:pt x="4133" y="2503"/>
                  </a:lnTo>
                  <a:lnTo>
                    <a:pt x="3488" y="2844"/>
                  </a:lnTo>
                  <a:lnTo>
                    <a:pt x="2844" y="3242"/>
                  </a:lnTo>
                  <a:lnTo>
                    <a:pt x="2541" y="3450"/>
                  </a:lnTo>
                  <a:lnTo>
                    <a:pt x="2237" y="3678"/>
                  </a:lnTo>
                  <a:lnTo>
                    <a:pt x="1934" y="3905"/>
                  </a:lnTo>
                  <a:lnTo>
                    <a:pt x="1650" y="4152"/>
                  </a:lnTo>
                  <a:lnTo>
                    <a:pt x="1365" y="4398"/>
                  </a:lnTo>
                  <a:lnTo>
                    <a:pt x="1100" y="4663"/>
                  </a:lnTo>
                  <a:lnTo>
                    <a:pt x="854" y="4929"/>
                  </a:lnTo>
                  <a:lnTo>
                    <a:pt x="626" y="5213"/>
                  </a:lnTo>
                  <a:lnTo>
                    <a:pt x="399" y="5497"/>
                  </a:lnTo>
                  <a:lnTo>
                    <a:pt x="209" y="5801"/>
                  </a:lnTo>
                  <a:lnTo>
                    <a:pt x="209" y="5801"/>
                  </a:lnTo>
                  <a:lnTo>
                    <a:pt x="134" y="5933"/>
                  </a:lnTo>
                  <a:lnTo>
                    <a:pt x="77" y="6066"/>
                  </a:lnTo>
                  <a:lnTo>
                    <a:pt x="39" y="6199"/>
                  </a:lnTo>
                  <a:lnTo>
                    <a:pt x="20" y="6331"/>
                  </a:lnTo>
                  <a:lnTo>
                    <a:pt x="1" y="6483"/>
                  </a:lnTo>
                  <a:lnTo>
                    <a:pt x="1" y="6616"/>
                  </a:lnTo>
                  <a:lnTo>
                    <a:pt x="39" y="6881"/>
                  </a:lnTo>
                  <a:lnTo>
                    <a:pt x="115" y="7165"/>
                  </a:lnTo>
                  <a:lnTo>
                    <a:pt x="209" y="7431"/>
                  </a:lnTo>
                  <a:lnTo>
                    <a:pt x="323" y="7677"/>
                  </a:lnTo>
                  <a:lnTo>
                    <a:pt x="456" y="7923"/>
                  </a:lnTo>
                  <a:lnTo>
                    <a:pt x="456" y="7923"/>
                  </a:lnTo>
                  <a:lnTo>
                    <a:pt x="835" y="8644"/>
                  </a:lnTo>
                  <a:lnTo>
                    <a:pt x="1043" y="8985"/>
                  </a:lnTo>
                  <a:lnTo>
                    <a:pt x="1252" y="9326"/>
                  </a:lnTo>
                  <a:lnTo>
                    <a:pt x="1479" y="9648"/>
                  </a:lnTo>
                  <a:lnTo>
                    <a:pt x="1745" y="9970"/>
                  </a:lnTo>
                  <a:lnTo>
                    <a:pt x="2010" y="10255"/>
                  </a:lnTo>
                  <a:lnTo>
                    <a:pt x="2313" y="10539"/>
                  </a:lnTo>
                  <a:lnTo>
                    <a:pt x="2313" y="10539"/>
                  </a:lnTo>
                  <a:lnTo>
                    <a:pt x="2465" y="10672"/>
                  </a:lnTo>
                  <a:lnTo>
                    <a:pt x="2635" y="10785"/>
                  </a:lnTo>
                  <a:lnTo>
                    <a:pt x="2958" y="10994"/>
                  </a:lnTo>
                  <a:lnTo>
                    <a:pt x="3318" y="11164"/>
                  </a:lnTo>
                  <a:lnTo>
                    <a:pt x="3697" y="11297"/>
                  </a:lnTo>
                  <a:lnTo>
                    <a:pt x="4057" y="11392"/>
                  </a:lnTo>
                  <a:lnTo>
                    <a:pt x="4455" y="11449"/>
                  </a:lnTo>
                  <a:lnTo>
                    <a:pt x="4853" y="11487"/>
                  </a:lnTo>
                  <a:lnTo>
                    <a:pt x="5251" y="11506"/>
                  </a:lnTo>
                  <a:lnTo>
                    <a:pt x="5251" y="11506"/>
                  </a:lnTo>
                  <a:lnTo>
                    <a:pt x="5592" y="11506"/>
                  </a:lnTo>
                  <a:lnTo>
                    <a:pt x="5952" y="11468"/>
                  </a:lnTo>
                  <a:lnTo>
                    <a:pt x="6312" y="11430"/>
                  </a:lnTo>
                  <a:lnTo>
                    <a:pt x="6653" y="11392"/>
                  </a:lnTo>
                  <a:lnTo>
                    <a:pt x="7336" y="11259"/>
                  </a:lnTo>
                  <a:lnTo>
                    <a:pt x="7999" y="11108"/>
                  </a:lnTo>
                  <a:lnTo>
                    <a:pt x="7999" y="11108"/>
                  </a:lnTo>
                  <a:lnTo>
                    <a:pt x="8909" y="10880"/>
                  </a:lnTo>
                  <a:lnTo>
                    <a:pt x="9800" y="10615"/>
                  </a:lnTo>
                  <a:lnTo>
                    <a:pt x="10691" y="10349"/>
                  </a:lnTo>
                  <a:lnTo>
                    <a:pt x="11562" y="10046"/>
                  </a:lnTo>
                  <a:lnTo>
                    <a:pt x="12434" y="9743"/>
                  </a:lnTo>
                  <a:lnTo>
                    <a:pt x="13306" y="9421"/>
                  </a:lnTo>
                  <a:lnTo>
                    <a:pt x="14178" y="9080"/>
                  </a:lnTo>
                  <a:lnTo>
                    <a:pt x="15031" y="8719"/>
                  </a:lnTo>
                  <a:lnTo>
                    <a:pt x="15031" y="8719"/>
                  </a:lnTo>
                  <a:lnTo>
                    <a:pt x="15694" y="8435"/>
                  </a:lnTo>
                  <a:lnTo>
                    <a:pt x="16016" y="8265"/>
                  </a:lnTo>
                  <a:lnTo>
                    <a:pt x="16358" y="8094"/>
                  </a:lnTo>
                  <a:lnTo>
                    <a:pt x="16680" y="7923"/>
                  </a:lnTo>
                  <a:lnTo>
                    <a:pt x="17002" y="7715"/>
                  </a:lnTo>
                  <a:lnTo>
                    <a:pt x="17286" y="7506"/>
                  </a:lnTo>
                  <a:lnTo>
                    <a:pt x="17571" y="7279"/>
                  </a:lnTo>
                  <a:lnTo>
                    <a:pt x="17836" y="7052"/>
                  </a:lnTo>
                  <a:lnTo>
                    <a:pt x="18082" y="6786"/>
                  </a:lnTo>
                  <a:lnTo>
                    <a:pt x="18291" y="6502"/>
                  </a:lnTo>
                  <a:lnTo>
                    <a:pt x="18443" y="6199"/>
                  </a:lnTo>
                  <a:lnTo>
                    <a:pt x="18518" y="6047"/>
                  </a:lnTo>
                  <a:lnTo>
                    <a:pt x="18575" y="5876"/>
                  </a:lnTo>
                  <a:lnTo>
                    <a:pt x="18632" y="5706"/>
                  </a:lnTo>
                  <a:lnTo>
                    <a:pt x="18670" y="5535"/>
                  </a:lnTo>
                  <a:lnTo>
                    <a:pt x="18708" y="5346"/>
                  </a:lnTo>
                  <a:lnTo>
                    <a:pt x="18708" y="5156"/>
                  </a:lnTo>
                  <a:lnTo>
                    <a:pt x="18727" y="4948"/>
                  </a:lnTo>
                  <a:lnTo>
                    <a:pt x="18708" y="4758"/>
                  </a:lnTo>
                  <a:lnTo>
                    <a:pt x="18708" y="4758"/>
                  </a:lnTo>
                  <a:lnTo>
                    <a:pt x="18670" y="4493"/>
                  </a:lnTo>
                  <a:lnTo>
                    <a:pt x="18613" y="4265"/>
                  </a:lnTo>
                  <a:lnTo>
                    <a:pt x="18537" y="4076"/>
                  </a:lnTo>
                  <a:lnTo>
                    <a:pt x="18424" y="3905"/>
                  </a:lnTo>
                  <a:lnTo>
                    <a:pt x="18310" y="3773"/>
                  </a:lnTo>
                  <a:lnTo>
                    <a:pt x="18177" y="3678"/>
                  </a:lnTo>
                  <a:lnTo>
                    <a:pt x="18026" y="3602"/>
                  </a:lnTo>
                  <a:lnTo>
                    <a:pt x="17874" y="3545"/>
                  </a:lnTo>
                  <a:lnTo>
                    <a:pt x="17874" y="3545"/>
                  </a:lnTo>
                  <a:lnTo>
                    <a:pt x="17969" y="3375"/>
                  </a:lnTo>
                  <a:lnTo>
                    <a:pt x="18045" y="3204"/>
                  </a:lnTo>
                  <a:lnTo>
                    <a:pt x="18082" y="3033"/>
                  </a:lnTo>
                  <a:lnTo>
                    <a:pt x="18101" y="2863"/>
                  </a:lnTo>
                  <a:lnTo>
                    <a:pt x="18082" y="2692"/>
                  </a:lnTo>
                  <a:lnTo>
                    <a:pt x="18045" y="2522"/>
                  </a:lnTo>
                  <a:lnTo>
                    <a:pt x="17988" y="2370"/>
                  </a:lnTo>
                  <a:lnTo>
                    <a:pt x="17912" y="2237"/>
                  </a:lnTo>
                  <a:lnTo>
                    <a:pt x="17817" y="2105"/>
                  </a:lnTo>
                  <a:lnTo>
                    <a:pt x="17684" y="1991"/>
                  </a:lnTo>
                  <a:lnTo>
                    <a:pt x="17552" y="1877"/>
                  </a:lnTo>
                  <a:lnTo>
                    <a:pt x="17419" y="1783"/>
                  </a:lnTo>
                  <a:lnTo>
                    <a:pt x="17248" y="1707"/>
                  </a:lnTo>
                  <a:lnTo>
                    <a:pt x="17078" y="1669"/>
                  </a:lnTo>
                  <a:lnTo>
                    <a:pt x="16888" y="1631"/>
                  </a:lnTo>
                  <a:lnTo>
                    <a:pt x="16699" y="1612"/>
                  </a:lnTo>
                  <a:lnTo>
                    <a:pt x="16699" y="1612"/>
                  </a:lnTo>
                  <a:lnTo>
                    <a:pt x="16452" y="1631"/>
                  </a:lnTo>
                  <a:lnTo>
                    <a:pt x="16187" y="1707"/>
                  </a:lnTo>
                  <a:lnTo>
                    <a:pt x="16187" y="1707"/>
                  </a:lnTo>
                  <a:lnTo>
                    <a:pt x="15846" y="1820"/>
                  </a:lnTo>
                  <a:lnTo>
                    <a:pt x="15846" y="1820"/>
                  </a:lnTo>
                  <a:lnTo>
                    <a:pt x="15865" y="1745"/>
                  </a:lnTo>
                  <a:lnTo>
                    <a:pt x="15827" y="1669"/>
                  </a:lnTo>
                  <a:lnTo>
                    <a:pt x="15827" y="1669"/>
                  </a:lnTo>
                  <a:lnTo>
                    <a:pt x="15675" y="1441"/>
                  </a:lnTo>
                  <a:lnTo>
                    <a:pt x="15524" y="1252"/>
                  </a:lnTo>
                  <a:lnTo>
                    <a:pt x="15334" y="1062"/>
                  </a:lnTo>
                  <a:lnTo>
                    <a:pt x="15164" y="892"/>
                  </a:lnTo>
                  <a:lnTo>
                    <a:pt x="14974" y="740"/>
                  </a:lnTo>
                  <a:lnTo>
                    <a:pt x="14785" y="607"/>
                  </a:lnTo>
                  <a:lnTo>
                    <a:pt x="14576" y="475"/>
                  </a:lnTo>
                  <a:lnTo>
                    <a:pt x="14386" y="380"/>
                  </a:lnTo>
                  <a:lnTo>
                    <a:pt x="14178" y="285"/>
                  </a:lnTo>
                  <a:lnTo>
                    <a:pt x="13951" y="209"/>
                  </a:lnTo>
                  <a:lnTo>
                    <a:pt x="13723" y="153"/>
                  </a:lnTo>
                  <a:lnTo>
                    <a:pt x="13515" y="96"/>
                  </a:lnTo>
                  <a:lnTo>
                    <a:pt x="13287" y="58"/>
                  </a:lnTo>
                  <a:lnTo>
                    <a:pt x="13041" y="39"/>
                  </a:lnTo>
                  <a:lnTo>
                    <a:pt x="12567"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1"/>
            <p:cNvSpPr/>
            <p:nvPr/>
          </p:nvSpPr>
          <p:spPr>
            <a:xfrm>
              <a:off x="168300" y="3689163"/>
              <a:ext cx="329825" cy="102850"/>
            </a:xfrm>
            <a:custGeom>
              <a:avLst/>
              <a:gdLst/>
              <a:ahLst/>
              <a:cxnLst/>
              <a:rect l="l" t="t" r="r" b="b"/>
              <a:pathLst>
                <a:path w="13193" h="4114" extrusionOk="0">
                  <a:moveTo>
                    <a:pt x="13021" y="1"/>
                  </a:moveTo>
                  <a:lnTo>
                    <a:pt x="12946" y="20"/>
                  </a:lnTo>
                  <a:lnTo>
                    <a:pt x="12870" y="76"/>
                  </a:lnTo>
                  <a:lnTo>
                    <a:pt x="12794" y="171"/>
                  </a:lnTo>
                  <a:lnTo>
                    <a:pt x="12718" y="247"/>
                  </a:lnTo>
                  <a:lnTo>
                    <a:pt x="12623" y="304"/>
                  </a:lnTo>
                  <a:lnTo>
                    <a:pt x="12529" y="361"/>
                  </a:lnTo>
                  <a:lnTo>
                    <a:pt x="12434" y="399"/>
                  </a:lnTo>
                  <a:lnTo>
                    <a:pt x="12320" y="418"/>
                  </a:lnTo>
                  <a:lnTo>
                    <a:pt x="12112" y="436"/>
                  </a:lnTo>
                  <a:lnTo>
                    <a:pt x="11903" y="455"/>
                  </a:lnTo>
                  <a:lnTo>
                    <a:pt x="11695" y="474"/>
                  </a:lnTo>
                  <a:lnTo>
                    <a:pt x="11467" y="512"/>
                  </a:lnTo>
                  <a:lnTo>
                    <a:pt x="11373" y="550"/>
                  </a:lnTo>
                  <a:lnTo>
                    <a:pt x="11278" y="588"/>
                  </a:lnTo>
                  <a:lnTo>
                    <a:pt x="11069" y="740"/>
                  </a:lnTo>
                  <a:lnTo>
                    <a:pt x="10880" y="891"/>
                  </a:lnTo>
                  <a:lnTo>
                    <a:pt x="10520" y="1176"/>
                  </a:lnTo>
                  <a:lnTo>
                    <a:pt x="10349" y="1308"/>
                  </a:lnTo>
                  <a:lnTo>
                    <a:pt x="10159" y="1403"/>
                  </a:lnTo>
                  <a:lnTo>
                    <a:pt x="10046" y="1441"/>
                  </a:lnTo>
                  <a:lnTo>
                    <a:pt x="9932" y="1479"/>
                  </a:lnTo>
                  <a:lnTo>
                    <a:pt x="9818" y="1498"/>
                  </a:lnTo>
                  <a:lnTo>
                    <a:pt x="9496" y="1498"/>
                  </a:lnTo>
                  <a:lnTo>
                    <a:pt x="9288" y="1441"/>
                  </a:lnTo>
                  <a:lnTo>
                    <a:pt x="9117" y="1422"/>
                  </a:lnTo>
                  <a:lnTo>
                    <a:pt x="8946" y="1403"/>
                  </a:lnTo>
                  <a:lnTo>
                    <a:pt x="8795" y="1403"/>
                  </a:lnTo>
                  <a:lnTo>
                    <a:pt x="8662" y="1441"/>
                  </a:lnTo>
                  <a:lnTo>
                    <a:pt x="8529" y="1498"/>
                  </a:lnTo>
                  <a:lnTo>
                    <a:pt x="8416" y="1574"/>
                  </a:lnTo>
                  <a:lnTo>
                    <a:pt x="8131" y="1801"/>
                  </a:lnTo>
                  <a:lnTo>
                    <a:pt x="7885" y="2029"/>
                  </a:lnTo>
                  <a:lnTo>
                    <a:pt x="7733" y="2123"/>
                  </a:lnTo>
                  <a:lnTo>
                    <a:pt x="7582" y="2199"/>
                  </a:lnTo>
                  <a:lnTo>
                    <a:pt x="7411" y="2256"/>
                  </a:lnTo>
                  <a:lnTo>
                    <a:pt x="7203" y="2294"/>
                  </a:lnTo>
                  <a:lnTo>
                    <a:pt x="7013" y="2313"/>
                  </a:lnTo>
                  <a:lnTo>
                    <a:pt x="6824" y="2294"/>
                  </a:lnTo>
                  <a:lnTo>
                    <a:pt x="6634" y="2275"/>
                  </a:lnTo>
                  <a:lnTo>
                    <a:pt x="6236" y="2237"/>
                  </a:lnTo>
                  <a:lnTo>
                    <a:pt x="6103" y="2237"/>
                  </a:lnTo>
                  <a:lnTo>
                    <a:pt x="5819" y="2256"/>
                  </a:lnTo>
                  <a:lnTo>
                    <a:pt x="5573" y="2313"/>
                  </a:lnTo>
                  <a:lnTo>
                    <a:pt x="5326" y="2408"/>
                  </a:lnTo>
                  <a:lnTo>
                    <a:pt x="5080" y="2540"/>
                  </a:lnTo>
                  <a:lnTo>
                    <a:pt x="4909" y="2654"/>
                  </a:lnTo>
                  <a:lnTo>
                    <a:pt x="4739" y="2768"/>
                  </a:lnTo>
                  <a:lnTo>
                    <a:pt x="4398" y="3014"/>
                  </a:lnTo>
                  <a:lnTo>
                    <a:pt x="4284" y="3090"/>
                  </a:lnTo>
                  <a:lnTo>
                    <a:pt x="4151" y="3128"/>
                  </a:lnTo>
                  <a:lnTo>
                    <a:pt x="4038" y="3147"/>
                  </a:lnTo>
                  <a:lnTo>
                    <a:pt x="3924" y="3147"/>
                  </a:lnTo>
                  <a:lnTo>
                    <a:pt x="3696" y="3128"/>
                  </a:lnTo>
                  <a:lnTo>
                    <a:pt x="3469" y="3090"/>
                  </a:lnTo>
                  <a:lnTo>
                    <a:pt x="3241" y="3014"/>
                  </a:lnTo>
                  <a:lnTo>
                    <a:pt x="2995" y="2976"/>
                  </a:lnTo>
                  <a:lnTo>
                    <a:pt x="2900" y="2957"/>
                  </a:lnTo>
                  <a:lnTo>
                    <a:pt x="2787" y="2976"/>
                  </a:lnTo>
                  <a:lnTo>
                    <a:pt x="2673" y="2995"/>
                  </a:lnTo>
                  <a:lnTo>
                    <a:pt x="2578" y="3033"/>
                  </a:lnTo>
                  <a:lnTo>
                    <a:pt x="2483" y="3090"/>
                  </a:lnTo>
                  <a:lnTo>
                    <a:pt x="2313" y="3223"/>
                  </a:lnTo>
                  <a:lnTo>
                    <a:pt x="2142" y="3374"/>
                  </a:lnTo>
                  <a:lnTo>
                    <a:pt x="2047" y="3469"/>
                  </a:lnTo>
                  <a:lnTo>
                    <a:pt x="1953" y="3526"/>
                  </a:lnTo>
                  <a:lnTo>
                    <a:pt x="1858" y="3583"/>
                  </a:lnTo>
                  <a:lnTo>
                    <a:pt x="1744" y="3640"/>
                  </a:lnTo>
                  <a:lnTo>
                    <a:pt x="1536" y="3678"/>
                  </a:lnTo>
                  <a:lnTo>
                    <a:pt x="1327" y="3696"/>
                  </a:lnTo>
                  <a:lnTo>
                    <a:pt x="1100" y="3678"/>
                  </a:lnTo>
                  <a:lnTo>
                    <a:pt x="853" y="3659"/>
                  </a:lnTo>
                  <a:lnTo>
                    <a:pt x="607" y="3621"/>
                  </a:lnTo>
                  <a:lnTo>
                    <a:pt x="361" y="3621"/>
                  </a:lnTo>
                  <a:lnTo>
                    <a:pt x="114" y="3640"/>
                  </a:lnTo>
                  <a:lnTo>
                    <a:pt x="57" y="3659"/>
                  </a:lnTo>
                  <a:lnTo>
                    <a:pt x="19" y="3696"/>
                  </a:lnTo>
                  <a:lnTo>
                    <a:pt x="0" y="3753"/>
                  </a:lnTo>
                  <a:lnTo>
                    <a:pt x="0" y="3810"/>
                  </a:lnTo>
                  <a:lnTo>
                    <a:pt x="19" y="3867"/>
                  </a:lnTo>
                  <a:lnTo>
                    <a:pt x="57" y="3905"/>
                  </a:lnTo>
                  <a:lnTo>
                    <a:pt x="114" y="3943"/>
                  </a:lnTo>
                  <a:lnTo>
                    <a:pt x="171" y="3962"/>
                  </a:lnTo>
                  <a:lnTo>
                    <a:pt x="209" y="3943"/>
                  </a:lnTo>
                  <a:lnTo>
                    <a:pt x="474" y="3943"/>
                  </a:lnTo>
                  <a:lnTo>
                    <a:pt x="607" y="3962"/>
                  </a:lnTo>
                  <a:lnTo>
                    <a:pt x="891" y="4019"/>
                  </a:lnTo>
                  <a:lnTo>
                    <a:pt x="1195" y="4076"/>
                  </a:lnTo>
                  <a:lnTo>
                    <a:pt x="1346" y="4095"/>
                  </a:lnTo>
                  <a:lnTo>
                    <a:pt x="1479" y="4113"/>
                  </a:lnTo>
                  <a:lnTo>
                    <a:pt x="1593" y="4095"/>
                  </a:lnTo>
                  <a:lnTo>
                    <a:pt x="1706" y="4095"/>
                  </a:lnTo>
                  <a:lnTo>
                    <a:pt x="1801" y="4057"/>
                  </a:lnTo>
                  <a:lnTo>
                    <a:pt x="1896" y="4000"/>
                  </a:lnTo>
                  <a:lnTo>
                    <a:pt x="2028" y="3924"/>
                  </a:lnTo>
                  <a:lnTo>
                    <a:pt x="2142" y="3829"/>
                  </a:lnTo>
                  <a:lnTo>
                    <a:pt x="2370" y="3621"/>
                  </a:lnTo>
                  <a:lnTo>
                    <a:pt x="2521" y="3488"/>
                  </a:lnTo>
                  <a:lnTo>
                    <a:pt x="2673" y="3412"/>
                  </a:lnTo>
                  <a:lnTo>
                    <a:pt x="2806" y="3355"/>
                  </a:lnTo>
                  <a:lnTo>
                    <a:pt x="3128" y="3355"/>
                  </a:lnTo>
                  <a:lnTo>
                    <a:pt x="3298" y="3393"/>
                  </a:lnTo>
                  <a:lnTo>
                    <a:pt x="3488" y="3431"/>
                  </a:lnTo>
                  <a:lnTo>
                    <a:pt x="3677" y="3469"/>
                  </a:lnTo>
                  <a:lnTo>
                    <a:pt x="3867" y="3488"/>
                  </a:lnTo>
                  <a:lnTo>
                    <a:pt x="4019" y="3469"/>
                  </a:lnTo>
                  <a:lnTo>
                    <a:pt x="4151" y="3450"/>
                  </a:lnTo>
                  <a:lnTo>
                    <a:pt x="4284" y="3412"/>
                  </a:lnTo>
                  <a:lnTo>
                    <a:pt x="4417" y="3374"/>
                  </a:lnTo>
                  <a:lnTo>
                    <a:pt x="4663" y="3242"/>
                  </a:lnTo>
                  <a:lnTo>
                    <a:pt x="4909" y="3071"/>
                  </a:lnTo>
                  <a:lnTo>
                    <a:pt x="5099" y="2938"/>
                  </a:lnTo>
                  <a:lnTo>
                    <a:pt x="5288" y="2825"/>
                  </a:lnTo>
                  <a:lnTo>
                    <a:pt x="5497" y="2749"/>
                  </a:lnTo>
                  <a:lnTo>
                    <a:pt x="5686" y="2692"/>
                  </a:lnTo>
                  <a:lnTo>
                    <a:pt x="5876" y="2654"/>
                  </a:lnTo>
                  <a:lnTo>
                    <a:pt x="6066" y="2635"/>
                  </a:lnTo>
                  <a:lnTo>
                    <a:pt x="6464" y="2616"/>
                  </a:lnTo>
                  <a:lnTo>
                    <a:pt x="7203" y="2635"/>
                  </a:lnTo>
                  <a:lnTo>
                    <a:pt x="7373" y="2616"/>
                  </a:lnTo>
                  <a:lnTo>
                    <a:pt x="7525" y="2597"/>
                  </a:lnTo>
                  <a:lnTo>
                    <a:pt x="7677" y="2540"/>
                  </a:lnTo>
                  <a:lnTo>
                    <a:pt x="7809" y="2483"/>
                  </a:lnTo>
                  <a:lnTo>
                    <a:pt x="7942" y="2408"/>
                  </a:lnTo>
                  <a:lnTo>
                    <a:pt x="8075" y="2313"/>
                  </a:lnTo>
                  <a:lnTo>
                    <a:pt x="8302" y="2104"/>
                  </a:lnTo>
                  <a:lnTo>
                    <a:pt x="8473" y="1953"/>
                  </a:lnTo>
                  <a:lnTo>
                    <a:pt x="8643" y="1877"/>
                  </a:lnTo>
                  <a:lnTo>
                    <a:pt x="8814" y="1820"/>
                  </a:lnTo>
                  <a:lnTo>
                    <a:pt x="8984" y="1801"/>
                  </a:lnTo>
                  <a:lnTo>
                    <a:pt x="9193" y="1820"/>
                  </a:lnTo>
                  <a:lnTo>
                    <a:pt x="9420" y="1858"/>
                  </a:lnTo>
                  <a:lnTo>
                    <a:pt x="9629" y="1896"/>
                  </a:lnTo>
                  <a:lnTo>
                    <a:pt x="9856" y="1915"/>
                  </a:lnTo>
                  <a:lnTo>
                    <a:pt x="9970" y="1915"/>
                  </a:lnTo>
                  <a:lnTo>
                    <a:pt x="10065" y="1896"/>
                  </a:lnTo>
                  <a:lnTo>
                    <a:pt x="10178" y="1858"/>
                  </a:lnTo>
                  <a:lnTo>
                    <a:pt x="10292" y="1801"/>
                  </a:lnTo>
                  <a:lnTo>
                    <a:pt x="10520" y="1650"/>
                  </a:lnTo>
                  <a:lnTo>
                    <a:pt x="10728" y="1498"/>
                  </a:lnTo>
                  <a:lnTo>
                    <a:pt x="11088" y="1176"/>
                  </a:lnTo>
                  <a:lnTo>
                    <a:pt x="11297" y="1043"/>
                  </a:lnTo>
                  <a:lnTo>
                    <a:pt x="11505" y="910"/>
                  </a:lnTo>
                  <a:lnTo>
                    <a:pt x="11619" y="872"/>
                  </a:lnTo>
                  <a:lnTo>
                    <a:pt x="11752" y="835"/>
                  </a:lnTo>
                  <a:lnTo>
                    <a:pt x="11884" y="797"/>
                  </a:lnTo>
                  <a:lnTo>
                    <a:pt x="12036" y="778"/>
                  </a:lnTo>
                  <a:lnTo>
                    <a:pt x="12377" y="740"/>
                  </a:lnTo>
                  <a:lnTo>
                    <a:pt x="12529" y="702"/>
                  </a:lnTo>
                  <a:lnTo>
                    <a:pt x="12680" y="645"/>
                  </a:lnTo>
                  <a:lnTo>
                    <a:pt x="12813" y="569"/>
                  </a:lnTo>
                  <a:lnTo>
                    <a:pt x="12927" y="493"/>
                  </a:lnTo>
                  <a:lnTo>
                    <a:pt x="13059" y="380"/>
                  </a:lnTo>
                  <a:lnTo>
                    <a:pt x="13154" y="247"/>
                  </a:lnTo>
                  <a:lnTo>
                    <a:pt x="13192" y="190"/>
                  </a:lnTo>
                  <a:lnTo>
                    <a:pt x="13192" y="152"/>
                  </a:lnTo>
                  <a:lnTo>
                    <a:pt x="13192" y="114"/>
                  </a:lnTo>
                  <a:lnTo>
                    <a:pt x="13173" y="76"/>
                  </a:lnTo>
                  <a:lnTo>
                    <a:pt x="13097" y="20"/>
                  </a:lnTo>
                  <a:lnTo>
                    <a:pt x="13021" y="1"/>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1"/>
            <p:cNvSpPr/>
            <p:nvPr/>
          </p:nvSpPr>
          <p:spPr>
            <a:xfrm>
              <a:off x="168300" y="3689163"/>
              <a:ext cx="329825" cy="102850"/>
            </a:xfrm>
            <a:custGeom>
              <a:avLst/>
              <a:gdLst/>
              <a:ahLst/>
              <a:cxnLst/>
              <a:rect l="l" t="t" r="r" b="b"/>
              <a:pathLst>
                <a:path w="13193" h="4114" fill="none" extrusionOk="0">
                  <a:moveTo>
                    <a:pt x="13021" y="1"/>
                  </a:moveTo>
                  <a:lnTo>
                    <a:pt x="13021" y="1"/>
                  </a:lnTo>
                  <a:lnTo>
                    <a:pt x="12946" y="20"/>
                  </a:lnTo>
                  <a:lnTo>
                    <a:pt x="12870" y="76"/>
                  </a:lnTo>
                  <a:lnTo>
                    <a:pt x="12870" y="76"/>
                  </a:lnTo>
                  <a:lnTo>
                    <a:pt x="12794" y="171"/>
                  </a:lnTo>
                  <a:lnTo>
                    <a:pt x="12718" y="247"/>
                  </a:lnTo>
                  <a:lnTo>
                    <a:pt x="12623" y="304"/>
                  </a:lnTo>
                  <a:lnTo>
                    <a:pt x="12529" y="361"/>
                  </a:lnTo>
                  <a:lnTo>
                    <a:pt x="12434" y="399"/>
                  </a:lnTo>
                  <a:lnTo>
                    <a:pt x="12320" y="418"/>
                  </a:lnTo>
                  <a:lnTo>
                    <a:pt x="12112" y="436"/>
                  </a:lnTo>
                  <a:lnTo>
                    <a:pt x="11903" y="455"/>
                  </a:lnTo>
                  <a:lnTo>
                    <a:pt x="11695" y="474"/>
                  </a:lnTo>
                  <a:lnTo>
                    <a:pt x="11467" y="512"/>
                  </a:lnTo>
                  <a:lnTo>
                    <a:pt x="11373" y="550"/>
                  </a:lnTo>
                  <a:lnTo>
                    <a:pt x="11278" y="588"/>
                  </a:lnTo>
                  <a:lnTo>
                    <a:pt x="11278" y="588"/>
                  </a:lnTo>
                  <a:lnTo>
                    <a:pt x="11069" y="740"/>
                  </a:lnTo>
                  <a:lnTo>
                    <a:pt x="10880" y="891"/>
                  </a:lnTo>
                  <a:lnTo>
                    <a:pt x="10520" y="1176"/>
                  </a:lnTo>
                  <a:lnTo>
                    <a:pt x="10349" y="1308"/>
                  </a:lnTo>
                  <a:lnTo>
                    <a:pt x="10159" y="1403"/>
                  </a:lnTo>
                  <a:lnTo>
                    <a:pt x="10046" y="1441"/>
                  </a:lnTo>
                  <a:lnTo>
                    <a:pt x="9932" y="1479"/>
                  </a:lnTo>
                  <a:lnTo>
                    <a:pt x="9818" y="1498"/>
                  </a:lnTo>
                  <a:lnTo>
                    <a:pt x="9686" y="1498"/>
                  </a:lnTo>
                  <a:lnTo>
                    <a:pt x="9686" y="1498"/>
                  </a:lnTo>
                  <a:lnTo>
                    <a:pt x="9496" y="1498"/>
                  </a:lnTo>
                  <a:lnTo>
                    <a:pt x="9288" y="1441"/>
                  </a:lnTo>
                  <a:lnTo>
                    <a:pt x="9288" y="1441"/>
                  </a:lnTo>
                  <a:lnTo>
                    <a:pt x="9117" y="1422"/>
                  </a:lnTo>
                  <a:lnTo>
                    <a:pt x="8946" y="1403"/>
                  </a:lnTo>
                  <a:lnTo>
                    <a:pt x="8946" y="1403"/>
                  </a:lnTo>
                  <a:lnTo>
                    <a:pt x="8795" y="1403"/>
                  </a:lnTo>
                  <a:lnTo>
                    <a:pt x="8662" y="1441"/>
                  </a:lnTo>
                  <a:lnTo>
                    <a:pt x="8529" y="1498"/>
                  </a:lnTo>
                  <a:lnTo>
                    <a:pt x="8416" y="1574"/>
                  </a:lnTo>
                  <a:lnTo>
                    <a:pt x="8416" y="1574"/>
                  </a:lnTo>
                  <a:lnTo>
                    <a:pt x="8131" y="1801"/>
                  </a:lnTo>
                  <a:lnTo>
                    <a:pt x="7885" y="2029"/>
                  </a:lnTo>
                  <a:lnTo>
                    <a:pt x="7733" y="2123"/>
                  </a:lnTo>
                  <a:lnTo>
                    <a:pt x="7582" y="2199"/>
                  </a:lnTo>
                  <a:lnTo>
                    <a:pt x="7411" y="2256"/>
                  </a:lnTo>
                  <a:lnTo>
                    <a:pt x="7203" y="2294"/>
                  </a:lnTo>
                  <a:lnTo>
                    <a:pt x="7203" y="2294"/>
                  </a:lnTo>
                  <a:lnTo>
                    <a:pt x="7013" y="2313"/>
                  </a:lnTo>
                  <a:lnTo>
                    <a:pt x="7013" y="2313"/>
                  </a:lnTo>
                  <a:lnTo>
                    <a:pt x="6824" y="2294"/>
                  </a:lnTo>
                  <a:lnTo>
                    <a:pt x="6634" y="2275"/>
                  </a:lnTo>
                  <a:lnTo>
                    <a:pt x="6236" y="2237"/>
                  </a:lnTo>
                  <a:lnTo>
                    <a:pt x="6236" y="2237"/>
                  </a:lnTo>
                  <a:lnTo>
                    <a:pt x="6103" y="2237"/>
                  </a:lnTo>
                  <a:lnTo>
                    <a:pt x="6103" y="2237"/>
                  </a:lnTo>
                  <a:lnTo>
                    <a:pt x="5819" y="2256"/>
                  </a:lnTo>
                  <a:lnTo>
                    <a:pt x="5573" y="2313"/>
                  </a:lnTo>
                  <a:lnTo>
                    <a:pt x="5326" y="2408"/>
                  </a:lnTo>
                  <a:lnTo>
                    <a:pt x="5080" y="2540"/>
                  </a:lnTo>
                  <a:lnTo>
                    <a:pt x="5080" y="2540"/>
                  </a:lnTo>
                  <a:lnTo>
                    <a:pt x="4909" y="2654"/>
                  </a:lnTo>
                  <a:lnTo>
                    <a:pt x="4739" y="2768"/>
                  </a:lnTo>
                  <a:lnTo>
                    <a:pt x="4398" y="3014"/>
                  </a:lnTo>
                  <a:lnTo>
                    <a:pt x="4398" y="3014"/>
                  </a:lnTo>
                  <a:lnTo>
                    <a:pt x="4284" y="3090"/>
                  </a:lnTo>
                  <a:lnTo>
                    <a:pt x="4151" y="3128"/>
                  </a:lnTo>
                  <a:lnTo>
                    <a:pt x="4038" y="3147"/>
                  </a:lnTo>
                  <a:lnTo>
                    <a:pt x="3924" y="3147"/>
                  </a:lnTo>
                  <a:lnTo>
                    <a:pt x="3924" y="3147"/>
                  </a:lnTo>
                  <a:lnTo>
                    <a:pt x="3696" y="3128"/>
                  </a:lnTo>
                  <a:lnTo>
                    <a:pt x="3469" y="3090"/>
                  </a:lnTo>
                  <a:lnTo>
                    <a:pt x="3241" y="3014"/>
                  </a:lnTo>
                  <a:lnTo>
                    <a:pt x="2995" y="2976"/>
                  </a:lnTo>
                  <a:lnTo>
                    <a:pt x="2995" y="2976"/>
                  </a:lnTo>
                  <a:lnTo>
                    <a:pt x="2900" y="2957"/>
                  </a:lnTo>
                  <a:lnTo>
                    <a:pt x="2900" y="2957"/>
                  </a:lnTo>
                  <a:lnTo>
                    <a:pt x="2787" y="2976"/>
                  </a:lnTo>
                  <a:lnTo>
                    <a:pt x="2673" y="2995"/>
                  </a:lnTo>
                  <a:lnTo>
                    <a:pt x="2578" y="3033"/>
                  </a:lnTo>
                  <a:lnTo>
                    <a:pt x="2483" y="3090"/>
                  </a:lnTo>
                  <a:lnTo>
                    <a:pt x="2313" y="3223"/>
                  </a:lnTo>
                  <a:lnTo>
                    <a:pt x="2142" y="3374"/>
                  </a:lnTo>
                  <a:lnTo>
                    <a:pt x="2142" y="3374"/>
                  </a:lnTo>
                  <a:lnTo>
                    <a:pt x="2047" y="3469"/>
                  </a:lnTo>
                  <a:lnTo>
                    <a:pt x="1953" y="3526"/>
                  </a:lnTo>
                  <a:lnTo>
                    <a:pt x="1858" y="3583"/>
                  </a:lnTo>
                  <a:lnTo>
                    <a:pt x="1744" y="3640"/>
                  </a:lnTo>
                  <a:lnTo>
                    <a:pt x="1536" y="3678"/>
                  </a:lnTo>
                  <a:lnTo>
                    <a:pt x="1327" y="3696"/>
                  </a:lnTo>
                  <a:lnTo>
                    <a:pt x="1327" y="3696"/>
                  </a:lnTo>
                  <a:lnTo>
                    <a:pt x="1100" y="3678"/>
                  </a:lnTo>
                  <a:lnTo>
                    <a:pt x="853" y="3659"/>
                  </a:lnTo>
                  <a:lnTo>
                    <a:pt x="853" y="3659"/>
                  </a:lnTo>
                  <a:lnTo>
                    <a:pt x="607" y="3621"/>
                  </a:lnTo>
                  <a:lnTo>
                    <a:pt x="361" y="3621"/>
                  </a:lnTo>
                  <a:lnTo>
                    <a:pt x="361" y="3621"/>
                  </a:lnTo>
                  <a:lnTo>
                    <a:pt x="114" y="3640"/>
                  </a:lnTo>
                  <a:lnTo>
                    <a:pt x="114" y="3640"/>
                  </a:lnTo>
                  <a:lnTo>
                    <a:pt x="57" y="3659"/>
                  </a:lnTo>
                  <a:lnTo>
                    <a:pt x="19" y="3696"/>
                  </a:lnTo>
                  <a:lnTo>
                    <a:pt x="0" y="3753"/>
                  </a:lnTo>
                  <a:lnTo>
                    <a:pt x="0" y="3810"/>
                  </a:lnTo>
                  <a:lnTo>
                    <a:pt x="19" y="3867"/>
                  </a:lnTo>
                  <a:lnTo>
                    <a:pt x="57" y="3905"/>
                  </a:lnTo>
                  <a:lnTo>
                    <a:pt x="114" y="3943"/>
                  </a:lnTo>
                  <a:lnTo>
                    <a:pt x="171" y="3962"/>
                  </a:lnTo>
                  <a:lnTo>
                    <a:pt x="171" y="3962"/>
                  </a:lnTo>
                  <a:lnTo>
                    <a:pt x="209" y="3943"/>
                  </a:lnTo>
                  <a:lnTo>
                    <a:pt x="209" y="3943"/>
                  </a:lnTo>
                  <a:lnTo>
                    <a:pt x="342" y="3943"/>
                  </a:lnTo>
                  <a:lnTo>
                    <a:pt x="342" y="3943"/>
                  </a:lnTo>
                  <a:lnTo>
                    <a:pt x="474" y="3943"/>
                  </a:lnTo>
                  <a:lnTo>
                    <a:pt x="607" y="3962"/>
                  </a:lnTo>
                  <a:lnTo>
                    <a:pt x="891" y="4019"/>
                  </a:lnTo>
                  <a:lnTo>
                    <a:pt x="891" y="4019"/>
                  </a:lnTo>
                  <a:lnTo>
                    <a:pt x="1195" y="4076"/>
                  </a:lnTo>
                  <a:lnTo>
                    <a:pt x="1346" y="4095"/>
                  </a:lnTo>
                  <a:lnTo>
                    <a:pt x="1479" y="4113"/>
                  </a:lnTo>
                  <a:lnTo>
                    <a:pt x="1479" y="4113"/>
                  </a:lnTo>
                  <a:lnTo>
                    <a:pt x="1593" y="4095"/>
                  </a:lnTo>
                  <a:lnTo>
                    <a:pt x="1706" y="4095"/>
                  </a:lnTo>
                  <a:lnTo>
                    <a:pt x="1801" y="4057"/>
                  </a:lnTo>
                  <a:lnTo>
                    <a:pt x="1896" y="4000"/>
                  </a:lnTo>
                  <a:lnTo>
                    <a:pt x="1896" y="4000"/>
                  </a:lnTo>
                  <a:lnTo>
                    <a:pt x="2028" y="3924"/>
                  </a:lnTo>
                  <a:lnTo>
                    <a:pt x="2142" y="3829"/>
                  </a:lnTo>
                  <a:lnTo>
                    <a:pt x="2370" y="3621"/>
                  </a:lnTo>
                  <a:lnTo>
                    <a:pt x="2370" y="3621"/>
                  </a:lnTo>
                  <a:lnTo>
                    <a:pt x="2521" y="3488"/>
                  </a:lnTo>
                  <a:lnTo>
                    <a:pt x="2673" y="3412"/>
                  </a:lnTo>
                  <a:lnTo>
                    <a:pt x="2806" y="3355"/>
                  </a:lnTo>
                  <a:lnTo>
                    <a:pt x="2957" y="3355"/>
                  </a:lnTo>
                  <a:lnTo>
                    <a:pt x="2957" y="3355"/>
                  </a:lnTo>
                  <a:lnTo>
                    <a:pt x="3128" y="3355"/>
                  </a:lnTo>
                  <a:lnTo>
                    <a:pt x="3298" y="3393"/>
                  </a:lnTo>
                  <a:lnTo>
                    <a:pt x="3488" y="3431"/>
                  </a:lnTo>
                  <a:lnTo>
                    <a:pt x="3677" y="3469"/>
                  </a:lnTo>
                  <a:lnTo>
                    <a:pt x="3677" y="3469"/>
                  </a:lnTo>
                  <a:lnTo>
                    <a:pt x="3867" y="3488"/>
                  </a:lnTo>
                  <a:lnTo>
                    <a:pt x="3867" y="3488"/>
                  </a:lnTo>
                  <a:lnTo>
                    <a:pt x="4019" y="3469"/>
                  </a:lnTo>
                  <a:lnTo>
                    <a:pt x="4151" y="3450"/>
                  </a:lnTo>
                  <a:lnTo>
                    <a:pt x="4284" y="3412"/>
                  </a:lnTo>
                  <a:lnTo>
                    <a:pt x="4417" y="3374"/>
                  </a:lnTo>
                  <a:lnTo>
                    <a:pt x="4663" y="3242"/>
                  </a:lnTo>
                  <a:lnTo>
                    <a:pt x="4909" y="3071"/>
                  </a:lnTo>
                  <a:lnTo>
                    <a:pt x="4909" y="3071"/>
                  </a:lnTo>
                  <a:lnTo>
                    <a:pt x="5099" y="2938"/>
                  </a:lnTo>
                  <a:lnTo>
                    <a:pt x="5288" y="2825"/>
                  </a:lnTo>
                  <a:lnTo>
                    <a:pt x="5497" y="2749"/>
                  </a:lnTo>
                  <a:lnTo>
                    <a:pt x="5686" y="2692"/>
                  </a:lnTo>
                  <a:lnTo>
                    <a:pt x="5876" y="2654"/>
                  </a:lnTo>
                  <a:lnTo>
                    <a:pt x="6066" y="2635"/>
                  </a:lnTo>
                  <a:lnTo>
                    <a:pt x="6464" y="2616"/>
                  </a:lnTo>
                  <a:lnTo>
                    <a:pt x="6464" y="2616"/>
                  </a:lnTo>
                  <a:lnTo>
                    <a:pt x="7203" y="2635"/>
                  </a:lnTo>
                  <a:lnTo>
                    <a:pt x="7203" y="2635"/>
                  </a:lnTo>
                  <a:lnTo>
                    <a:pt x="7203" y="2635"/>
                  </a:lnTo>
                  <a:lnTo>
                    <a:pt x="7203" y="2635"/>
                  </a:lnTo>
                  <a:lnTo>
                    <a:pt x="7373" y="2616"/>
                  </a:lnTo>
                  <a:lnTo>
                    <a:pt x="7525" y="2597"/>
                  </a:lnTo>
                  <a:lnTo>
                    <a:pt x="7677" y="2540"/>
                  </a:lnTo>
                  <a:lnTo>
                    <a:pt x="7809" y="2483"/>
                  </a:lnTo>
                  <a:lnTo>
                    <a:pt x="7942" y="2408"/>
                  </a:lnTo>
                  <a:lnTo>
                    <a:pt x="8075" y="2313"/>
                  </a:lnTo>
                  <a:lnTo>
                    <a:pt x="8302" y="2104"/>
                  </a:lnTo>
                  <a:lnTo>
                    <a:pt x="8302" y="2104"/>
                  </a:lnTo>
                  <a:lnTo>
                    <a:pt x="8473" y="1953"/>
                  </a:lnTo>
                  <a:lnTo>
                    <a:pt x="8643" y="1877"/>
                  </a:lnTo>
                  <a:lnTo>
                    <a:pt x="8814" y="1820"/>
                  </a:lnTo>
                  <a:lnTo>
                    <a:pt x="8984" y="1801"/>
                  </a:lnTo>
                  <a:lnTo>
                    <a:pt x="8984" y="1801"/>
                  </a:lnTo>
                  <a:lnTo>
                    <a:pt x="9193" y="1820"/>
                  </a:lnTo>
                  <a:lnTo>
                    <a:pt x="9420" y="1858"/>
                  </a:lnTo>
                  <a:lnTo>
                    <a:pt x="9420" y="1858"/>
                  </a:lnTo>
                  <a:lnTo>
                    <a:pt x="9629" y="1896"/>
                  </a:lnTo>
                  <a:lnTo>
                    <a:pt x="9856" y="1915"/>
                  </a:lnTo>
                  <a:lnTo>
                    <a:pt x="9856" y="1915"/>
                  </a:lnTo>
                  <a:lnTo>
                    <a:pt x="9970" y="1915"/>
                  </a:lnTo>
                  <a:lnTo>
                    <a:pt x="10065" y="1896"/>
                  </a:lnTo>
                  <a:lnTo>
                    <a:pt x="10178" y="1858"/>
                  </a:lnTo>
                  <a:lnTo>
                    <a:pt x="10292" y="1801"/>
                  </a:lnTo>
                  <a:lnTo>
                    <a:pt x="10292" y="1801"/>
                  </a:lnTo>
                  <a:lnTo>
                    <a:pt x="10520" y="1650"/>
                  </a:lnTo>
                  <a:lnTo>
                    <a:pt x="10728" y="1498"/>
                  </a:lnTo>
                  <a:lnTo>
                    <a:pt x="11088" y="1176"/>
                  </a:lnTo>
                  <a:lnTo>
                    <a:pt x="11297" y="1043"/>
                  </a:lnTo>
                  <a:lnTo>
                    <a:pt x="11505" y="910"/>
                  </a:lnTo>
                  <a:lnTo>
                    <a:pt x="11619" y="872"/>
                  </a:lnTo>
                  <a:lnTo>
                    <a:pt x="11752" y="835"/>
                  </a:lnTo>
                  <a:lnTo>
                    <a:pt x="11884" y="797"/>
                  </a:lnTo>
                  <a:lnTo>
                    <a:pt x="12036" y="778"/>
                  </a:lnTo>
                  <a:lnTo>
                    <a:pt x="12036" y="778"/>
                  </a:lnTo>
                  <a:lnTo>
                    <a:pt x="12377" y="740"/>
                  </a:lnTo>
                  <a:lnTo>
                    <a:pt x="12529" y="702"/>
                  </a:lnTo>
                  <a:lnTo>
                    <a:pt x="12680" y="645"/>
                  </a:lnTo>
                  <a:lnTo>
                    <a:pt x="12813" y="569"/>
                  </a:lnTo>
                  <a:lnTo>
                    <a:pt x="12927" y="493"/>
                  </a:lnTo>
                  <a:lnTo>
                    <a:pt x="13059" y="380"/>
                  </a:lnTo>
                  <a:lnTo>
                    <a:pt x="13154" y="247"/>
                  </a:lnTo>
                  <a:lnTo>
                    <a:pt x="13154" y="247"/>
                  </a:lnTo>
                  <a:lnTo>
                    <a:pt x="13192" y="190"/>
                  </a:lnTo>
                  <a:lnTo>
                    <a:pt x="13192" y="152"/>
                  </a:lnTo>
                  <a:lnTo>
                    <a:pt x="13192" y="114"/>
                  </a:lnTo>
                  <a:lnTo>
                    <a:pt x="13173" y="76"/>
                  </a:lnTo>
                  <a:lnTo>
                    <a:pt x="13097" y="20"/>
                  </a:lnTo>
                  <a:lnTo>
                    <a:pt x="13021" y="1"/>
                  </a:lnTo>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p:cNvSpPr>
            <a:spLocks noGrp="1"/>
          </p:cNvSpPr>
          <p:nvPr>
            <p:ph type="title"/>
          </p:nvPr>
        </p:nvSpPr>
        <p:spPr/>
        <p:txBody>
          <a:bodyPr/>
          <a:lstStyle/>
          <a:p>
            <a:r>
              <a:rPr lang="id-ID" sz="3600" dirty="0" smtClean="0"/>
              <a:t>Table Of Content</a:t>
            </a:r>
            <a:endParaRPr lang="id-ID" sz="3600" dirty="0"/>
          </a:p>
        </p:txBody>
      </p:sp>
      <p:sp>
        <p:nvSpPr>
          <p:cNvPr id="66" name="Google Shape;1168;p42"/>
          <p:cNvSpPr/>
          <p:nvPr/>
        </p:nvSpPr>
        <p:spPr>
          <a:xfrm rot="82099" flipH="1">
            <a:off x="4980566" y="1790558"/>
            <a:ext cx="923053" cy="878084"/>
          </a:xfrm>
          <a:custGeom>
            <a:avLst/>
            <a:gdLst/>
            <a:ahLst/>
            <a:cxnLst/>
            <a:rect l="l" t="t" r="r" b="b"/>
            <a:pathLst>
              <a:path w="8381" h="9262" extrusionOk="0">
                <a:moveTo>
                  <a:pt x="4431" y="0"/>
                </a:moveTo>
                <a:cubicBezTo>
                  <a:pt x="4060" y="0"/>
                  <a:pt x="3680" y="67"/>
                  <a:pt x="3302" y="203"/>
                </a:cubicBezTo>
                <a:cubicBezTo>
                  <a:pt x="2213" y="598"/>
                  <a:pt x="1645" y="1452"/>
                  <a:pt x="1256" y="2468"/>
                </a:cubicBezTo>
                <a:cubicBezTo>
                  <a:pt x="1113" y="2843"/>
                  <a:pt x="941" y="3195"/>
                  <a:pt x="705" y="3520"/>
                </a:cubicBezTo>
                <a:cubicBezTo>
                  <a:pt x="151" y="4285"/>
                  <a:pt x="1" y="5128"/>
                  <a:pt x="214" y="6044"/>
                </a:cubicBezTo>
                <a:cubicBezTo>
                  <a:pt x="609" y="7752"/>
                  <a:pt x="2004" y="8960"/>
                  <a:pt x="3857" y="9219"/>
                </a:cubicBezTo>
                <a:cubicBezTo>
                  <a:pt x="4055" y="9247"/>
                  <a:pt x="4251" y="9262"/>
                  <a:pt x="4443" y="9262"/>
                </a:cubicBezTo>
                <a:cubicBezTo>
                  <a:pt x="5009" y="9262"/>
                  <a:pt x="5547" y="9133"/>
                  <a:pt x="6065" y="8831"/>
                </a:cubicBezTo>
                <a:cubicBezTo>
                  <a:pt x="7675" y="7897"/>
                  <a:pt x="8360" y="6466"/>
                  <a:pt x="8363" y="4909"/>
                </a:cubicBezTo>
                <a:cubicBezTo>
                  <a:pt x="8380" y="3919"/>
                  <a:pt x="8253" y="3218"/>
                  <a:pt x="7825" y="2600"/>
                </a:cubicBezTo>
                <a:cubicBezTo>
                  <a:pt x="7507" y="2145"/>
                  <a:pt x="7191" y="1691"/>
                  <a:pt x="6859" y="1245"/>
                </a:cubicBezTo>
                <a:cubicBezTo>
                  <a:pt x="6249" y="430"/>
                  <a:pt x="5372" y="0"/>
                  <a:pt x="4431" y="0"/>
                </a:cubicBez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 name="Google Shape;1169;p42"/>
          <p:cNvSpPr/>
          <p:nvPr/>
        </p:nvSpPr>
        <p:spPr>
          <a:xfrm rot="82099" flipH="1">
            <a:off x="4980566" y="3020291"/>
            <a:ext cx="923053" cy="878084"/>
          </a:xfrm>
          <a:custGeom>
            <a:avLst/>
            <a:gdLst/>
            <a:ahLst/>
            <a:cxnLst/>
            <a:rect l="l" t="t" r="r" b="b"/>
            <a:pathLst>
              <a:path w="8381" h="9262" extrusionOk="0">
                <a:moveTo>
                  <a:pt x="4431" y="0"/>
                </a:moveTo>
                <a:cubicBezTo>
                  <a:pt x="4060" y="0"/>
                  <a:pt x="3680" y="67"/>
                  <a:pt x="3302" y="203"/>
                </a:cubicBezTo>
                <a:cubicBezTo>
                  <a:pt x="2213" y="598"/>
                  <a:pt x="1645" y="1452"/>
                  <a:pt x="1256" y="2468"/>
                </a:cubicBezTo>
                <a:cubicBezTo>
                  <a:pt x="1113" y="2843"/>
                  <a:pt x="941" y="3195"/>
                  <a:pt x="705" y="3520"/>
                </a:cubicBezTo>
                <a:cubicBezTo>
                  <a:pt x="151" y="4285"/>
                  <a:pt x="1" y="5128"/>
                  <a:pt x="214" y="6044"/>
                </a:cubicBezTo>
                <a:cubicBezTo>
                  <a:pt x="609" y="7752"/>
                  <a:pt x="2004" y="8960"/>
                  <a:pt x="3857" y="9219"/>
                </a:cubicBezTo>
                <a:cubicBezTo>
                  <a:pt x="4055" y="9247"/>
                  <a:pt x="4251" y="9262"/>
                  <a:pt x="4443" y="9262"/>
                </a:cubicBezTo>
                <a:cubicBezTo>
                  <a:pt x="5009" y="9262"/>
                  <a:pt x="5547" y="9133"/>
                  <a:pt x="6065" y="8831"/>
                </a:cubicBezTo>
                <a:cubicBezTo>
                  <a:pt x="7675" y="7897"/>
                  <a:pt x="8360" y="6466"/>
                  <a:pt x="8363" y="4909"/>
                </a:cubicBezTo>
                <a:cubicBezTo>
                  <a:pt x="8380" y="3919"/>
                  <a:pt x="8253" y="3218"/>
                  <a:pt x="7825" y="2600"/>
                </a:cubicBezTo>
                <a:cubicBezTo>
                  <a:pt x="7507" y="2145"/>
                  <a:pt x="7191" y="1691"/>
                  <a:pt x="6859" y="1245"/>
                </a:cubicBezTo>
                <a:cubicBezTo>
                  <a:pt x="6249" y="430"/>
                  <a:pt x="5372" y="0"/>
                  <a:pt x="4431" y="0"/>
                </a:cubicBez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 name="Google Shape;1171;p42"/>
          <p:cNvSpPr/>
          <p:nvPr/>
        </p:nvSpPr>
        <p:spPr>
          <a:xfrm rot="82099" flipH="1">
            <a:off x="827198" y="1177587"/>
            <a:ext cx="923053" cy="878084"/>
          </a:xfrm>
          <a:custGeom>
            <a:avLst/>
            <a:gdLst/>
            <a:ahLst/>
            <a:cxnLst/>
            <a:rect l="l" t="t" r="r" b="b"/>
            <a:pathLst>
              <a:path w="8381" h="9262" extrusionOk="0">
                <a:moveTo>
                  <a:pt x="4431" y="0"/>
                </a:moveTo>
                <a:cubicBezTo>
                  <a:pt x="4060" y="0"/>
                  <a:pt x="3680" y="67"/>
                  <a:pt x="3302" y="203"/>
                </a:cubicBezTo>
                <a:cubicBezTo>
                  <a:pt x="2213" y="598"/>
                  <a:pt x="1645" y="1452"/>
                  <a:pt x="1256" y="2468"/>
                </a:cubicBezTo>
                <a:cubicBezTo>
                  <a:pt x="1113" y="2843"/>
                  <a:pt x="941" y="3195"/>
                  <a:pt x="705" y="3520"/>
                </a:cubicBezTo>
                <a:cubicBezTo>
                  <a:pt x="151" y="4285"/>
                  <a:pt x="1" y="5128"/>
                  <a:pt x="214" y="6044"/>
                </a:cubicBezTo>
                <a:cubicBezTo>
                  <a:pt x="609" y="7752"/>
                  <a:pt x="2004" y="8960"/>
                  <a:pt x="3857" y="9219"/>
                </a:cubicBezTo>
                <a:cubicBezTo>
                  <a:pt x="4055" y="9247"/>
                  <a:pt x="4251" y="9262"/>
                  <a:pt x="4443" y="9262"/>
                </a:cubicBezTo>
                <a:cubicBezTo>
                  <a:pt x="5009" y="9262"/>
                  <a:pt x="5547" y="9133"/>
                  <a:pt x="6065" y="8831"/>
                </a:cubicBezTo>
                <a:cubicBezTo>
                  <a:pt x="7675" y="7897"/>
                  <a:pt x="8360" y="6466"/>
                  <a:pt x="8363" y="4909"/>
                </a:cubicBezTo>
                <a:cubicBezTo>
                  <a:pt x="8380" y="3919"/>
                  <a:pt x="8253" y="3218"/>
                  <a:pt x="7825" y="2600"/>
                </a:cubicBezTo>
                <a:cubicBezTo>
                  <a:pt x="7507" y="2145"/>
                  <a:pt x="7191" y="1691"/>
                  <a:pt x="6859" y="1245"/>
                </a:cubicBezTo>
                <a:cubicBezTo>
                  <a:pt x="6249" y="430"/>
                  <a:pt x="5372" y="0"/>
                  <a:pt x="4431" y="0"/>
                </a:cubicBez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 name="Google Shape;1172;p42"/>
          <p:cNvSpPr/>
          <p:nvPr/>
        </p:nvSpPr>
        <p:spPr>
          <a:xfrm rot="82099" flipH="1">
            <a:off x="827198" y="2407320"/>
            <a:ext cx="923053" cy="878084"/>
          </a:xfrm>
          <a:custGeom>
            <a:avLst/>
            <a:gdLst/>
            <a:ahLst/>
            <a:cxnLst/>
            <a:rect l="l" t="t" r="r" b="b"/>
            <a:pathLst>
              <a:path w="8381" h="9262" extrusionOk="0">
                <a:moveTo>
                  <a:pt x="4431" y="0"/>
                </a:moveTo>
                <a:cubicBezTo>
                  <a:pt x="4060" y="0"/>
                  <a:pt x="3680" y="67"/>
                  <a:pt x="3302" y="203"/>
                </a:cubicBezTo>
                <a:cubicBezTo>
                  <a:pt x="2213" y="598"/>
                  <a:pt x="1645" y="1452"/>
                  <a:pt x="1256" y="2468"/>
                </a:cubicBezTo>
                <a:cubicBezTo>
                  <a:pt x="1113" y="2843"/>
                  <a:pt x="941" y="3195"/>
                  <a:pt x="705" y="3520"/>
                </a:cubicBezTo>
                <a:cubicBezTo>
                  <a:pt x="151" y="4285"/>
                  <a:pt x="1" y="5128"/>
                  <a:pt x="214" y="6044"/>
                </a:cubicBezTo>
                <a:cubicBezTo>
                  <a:pt x="609" y="7752"/>
                  <a:pt x="2004" y="8960"/>
                  <a:pt x="3857" y="9219"/>
                </a:cubicBezTo>
                <a:cubicBezTo>
                  <a:pt x="4055" y="9247"/>
                  <a:pt x="4251" y="9262"/>
                  <a:pt x="4443" y="9262"/>
                </a:cubicBezTo>
                <a:cubicBezTo>
                  <a:pt x="5009" y="9262"/>
                  <a:pt x="5547" y="9133"/>
                  <a:pt x="6065" y="8831"/>
                </a:cubicBezTo>
                <a:cubicBezTo>
                  <a:pt x="7675" y="7897"/>
                  <a:pt x="8360" y="6466"/>
                  <a:pt x="8363" y="4909"/>
                </a:cubicBezTo>
                <a:cubicBezTo>
                  <a:pt x="8380" y="3919"/>
                  <a:pt x="8253" y="3218"/>
                  <a:pt x="7825" y="2600"/>
                </a:cubicBezTo>
                <a:cubicBezTo>
                  <a:pt x="7507" y="2145"/>
                  <a:pt x="7191" y="1691"/>
                  <a:pt x="6859" y="1245"/>
                </a:cubicBezTo>
                <a:cubicBezTo>
                  <a:pt x="6249" y="430"/>
                  <a:pt x="5372" y="0"/>
                  <a:pt x="4431" y="0"/>
                </a:cubicBez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 name="Google Shape;1173;p42"/>
          <p:cNvSpPr/>
          <p:nvPr/>
        </p:nvSpPr>
        <p:spPr>
          <a:xfrm rot="82099" flipH="1">
            <a:off x="827198" y="3638649"/>
            <a:ext cx="923053" cy="878084"/>
          </a:xfrm>
          <a:custGeom>
            <a:avLst/>
            <a:gdLst/>
            <a:ahLst/>
            <a:cxnLst/>
            <a:rect l="l" t="t" r="r" b="b"/>
            <a:pathLst>
              <a:path w="8381" h="9262" extrusionOk="0">
                <a:moveTo>
                  <a:pt x="4431" y="0"/>
                </a:moveTo>
                <a:cubicBezTo>
                  <a:pt x="4060" y="0"/>
                  <a:pt x="3680" y="67"/>
                  <a:pt x="3302" y="203"/>
                </a:cubicBezTo>
                <a:cubicBezTo>
                  <a:pt x="2213" y="598"/>
                  <a:pt x="1645" y="1452"/>
                  <a:pt x="1256" y="2468"/>
                </a:cubicBezTo>
                <a:cubicBezTo>
                  <a:pt x="1113" y="2843"/>
                  <a:pt x="941" y="3195"/>
                  <a:pt x="705" y="3520"/>
                </a:cubicBezTo>
                <a:cubicBezTo>
                  <a:pt x="151" y="4285"/>
                  <a:pt x="1" y="5128"/>
                  <a:pt x="214" y="6044"/>
                </a:cubicBezTo>
                <a:cubicBezTo>
                  <a:pt x="609" y="7752"/>
                  <a:pt x="2004" y="8960"/>
                  <a:pt x="3857" y="9219"/>
                </a:cubicBezTo>
                <a:cubicBezTo>
                  <a:pt x="4055" y="9247"/>
                  <a:pt x="4251" y="9262"/>
                  <a:pt x="4443" y="9262"/>
                </a:cubicBezTo>
                <a:cubicBezTo>
                  <a:pt x="5009" y="9262"/>
                  <a:pt x="5547" y="9133"/>
                  <a:pt x="6065" y="8831"/>
                </a:cubicBezTo>
                <a:cubicBezTo>
                  <a:pt x="7675" y="7897"/>
                  <a:pt x="8360" y="6466"/>
                  <a:pt x="8363" y="4909"/>
                </a:cubicBezTo>
                <a:cubicBezTo>
                  <a:pt x="8380" y="3919"/>
                  <a:pt x="8253" y="3218"/>
                  <a:pt x="7825" y="2600"/>
                </a:cubicBezTo>
                <a:cubicBezTo>
                  <a:pt x="7507" y="2145"/>
                  <a:pt x="7191" y="1691"/>
                  <a:pt x="6859" y="1245"/>
                </a:cubicBezTo>
                <a:cubicBezTo>
                  <a:pt x="6249" y="430"/>
                  <a:pt x="5372" y="0"/>
                  <a:pt x="4431" y="0"/>
                </a:cubicBez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 name="Google Shape;1175;p42"/>
          <p:cNvSpPr txBox="1">
            <a:spLocks/>
          </p:cNvSpPr>
          <p:nvPr/>
        </p:nvSpPr>
        <p:spPr>
          <a:xfrm>
            <a:off x="1822108" y="1191274"/>
            <a:ext cx="2749891"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3200"/>
              <a:buFont typeface="Patrick Hand"/>
              <a:buNone/>
              <a:defRPr sz="3200" b="1" i="0" u="none" strike="noStrike" cap="none">
                <a:solidFill>
                  <a:schemeClr val="accent5"/>
                </a:solidFill>
                <a:highlight>
                  <a:schemeClr val="accent1"/>
                </a:highlight>
                <a:latin typeface="Patrick Hand"/>
                <a:ea typeface="Patrick Hand"/>
                <a:cs typeface="Patrick Hand"/>
                <a:sym typeface="Patrick Hand"/>
              </a:defRPr>
            </a:lvl1pPr>
            <a:lvl2pPr marR="0" lvl="1"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9pPr>
          </a:lstStyle>
          <a:p>
            <a:pPr algn="l"/>
            <a:r>
              <a:rPr lang="id-ID" dirty="0" smtClean="0">
                <a:solidFill>
                  <a:schemeClr val="tx1"/>
                </a:solidFill>
                <a:uFill>
                  <a:noFill/>
                </a:uFill>
              </a:rPr>
              <a:t>Deskripsi &amp; Fitur</a:t>
            </a:r>
            <a:endParaRPr lang="id-ID" dirty="0">
              <a:solidFill>
                <a:schemeClr val="tx1"/>
              </a:solidFill>
            </a:endParaRPr>
          </a:p>
        </p:txBody>
      </p:sp>
      <p:sp>
        <p:nvSpPr>
          <p:cNvPr id="74" name="Google Shape;1176;p42"/>
          <p:cNvSpPr txBox="1">
            <a:spLocks/>
          </p:cNvSpPr>
          <p:nvPr/>
        </p:nvSpPr>
        <p:spPr>
          <a:xfrm>
            <a:off x="1822109" y="1557412"/>
            <a:ext cx="2553300"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icksand Medium"/>
              <a:buAutoNum type="arabicPeriod"/>
              <a:defRPr sz="1200" b="0" i="0" u="none" strike="noStrike" cap="none">
                <a:solidFill>
                  <a:schemeClr val="dk1"/>
                </a:solidFill>
                <a:latin typeface="Quicksand Medium"/>
                <a:ea typeface="Quicksand Medium"/>
                <a:cs typeface="Quicksand Medium"/>
                <a:sym typeface="Quicksand Medium"/>
              </a:defRPr>
            </a:lvl1pPr>
            <a:lvl2pPr marL="914400" marR="0" lvl="1" indent="-330200" algn="l" rtl="0">
              <a:lnSpc>
                <a:spcPct val="100000"/>
              </a:lnSpc>
              <a:spcBef>
                <a:spcPts val="0"/>
              </a:spcBef>
              <a:spcAft>
                <a:spcPts val="0"/>
              </a:spcAft>
              <a:buClr>
                <a:schemeClr val="dk1"/>
              </a:buClr>
              <a:buSzPts val="1600"/>
              <a:buFont typeface="Quicksand Medium"/>
              <a:buAutoNum type="alphaLcPeriod"/>
              <a:defRPr sz="1600" b="0" i="0" u="none" strike="noStrike" cap="none">
                <a:solidFill>
                  <a:schemeClr val="dk1"/>
                </a:solidFill>
                <a:latin typeface="Quicksand Medium"/>
                <a:ea typeface="Quicksand Medium"/>
                <a:cs typeface="Quicksand Medium"/>
                <a:sym typeface="Quicksand Medium"/>
              </a:defRPr>
            </a:lvl2pPr>
            <a:lvl3pPr marL="1371600" marR="0" lvl="2" indent="-330200" algn="l" rtl="0">
              <a:lnSpc>
                <a:spcPct val="100000"/>
              </a:lnSpc>
              <a:spcBef>
                <a:spcPts val="0"/>
              </a:spcBef>
              <a:spcAft>
                <a:spcPts val="0"/>
              </a:spcAft>
              <a:buClr>
                <a:schemeClr val="dk1"/>
              </a:buClr>
              <a:buSzPts val="1600"/>
              <a:buFont typeface="Quicksand Medium"/>
              <a:buAutoNum type="romanLcPeriod"/>
              <a:defRPr sz="1600" b="0" i="0" u="none" strike="noStrike" cap="none">
                <a:solidFill>
                  <a:schemeClr val="dk1"/>
                </a:solidFill>
                <a:latin typeface="Quicksand Medium"/>
                <a:ea typeface="Quicksand Medium"/>
                <a:cs typeface="Quicksand Medium"/>
                <a:sym typeface="Quicksand Medium"/>
              </a:defRPr>
            </a:lvl3pPr>
            <a:lvl4pPr marL="1828800" marR="0" lvl="3" indent="-330200" algn="l" rtl="0">
              <a:lnSpc>
                <a:spcPct val="100000"/>
              </a:lnSpc>
              <a:spcBef>
                <a:spcPts val="0"/>
              </a:spcBef>
              <a:spcAft>
                <a:spcPts val="0"/>
              </a:spcAft>
              <a:buClr>
                <a:schemeClr val="dk1"/>
              </a:buClr>
              <a:buSzPts val="1600"/>
              <a:buFont typeface="Quicksand Medium"/>
              <a:buAutoNum type="arabicPeriod"/>
              <a:defRPr sz="1600" b="0" i="0" u="none" strike="noStrike" cap="none">
                <a:solidFill>
                  <a:schemeClr val="dk1"/>
                </a:solidFill>
                <a:latin typeface="Quicksand Medium"/>
                <a:ea typeface="Quicksand Medium"/>
                <a:cs typeface="Quicksand Medium"/>
                <a:sym typeface="Quicksand Medium"/>
              </a:defRPr>
            </a:lvl4pPr>
            <a:lvl5pPr marL="2286000" marR="0" lvl="4" indent="-330200" algn="l" rtl="0">
              <a:lnSpc>
                <a:spcPct val="100000"/>
              </a:lnSpc>
              <a:spcBef>
                <a:spcPts val="0"/>
              </a:spcBef>
              <a:spcAft>
                <a:spcPts val="0"/>
              </a:spcAft>
              <a:buClr>
                <a:schemeClr val="dk1"/>
              </a:buClr>
              <a:buSzPts val="1600"/>
              <a:buFont typeface="Quicksand Medium"/>
              <a:buAutoNum type="alphaLcPeriod"/>
              <a:defRPr sz="1600" b="0" i="0" u="none" strike="noStrike" cap="none">
                <a:solidFill>
                  <a:schemeClr val="dk1"/>
                </a:solidFill>
                <a:latin typeface="Quicksand Medium"/>
                <a:ea typeface="Quicksand Medium"/>
                <a:cs typeface="Quicksand Medium"/>
                <a:sym typeface="Quicksand Medium"/>
              </a:defRPr>
            </a:lvl5pPr>
            <a:lvl6pPr marL="2743200" marR="0" lvl="5" indent="-330200" algn="l" rtl="0">
              <a:lnSpc>
                <a:spcPct val="100000"/>
              </a:lnSpc>
              <a:spcBef>
                <a:spcPts val="0"/>
              </a:spcBef>
              <a:spcAft>
                <a:spcPts val="0"/>
              </a:spcAft>
              <a:buClr>
                <a:schemeClr val="dk1"/>
              </a:buClr>
              <a:buSzPts val="1600"/>
              <a:buFont typeface="Quicksand Medium"/>
              <a:buAutoNum type="romanLcPeriod"/>
              <a:defRPr sz="1600" b="0" i="0" u="none" strike="noStrike" cap="none">
                <a:solidFill>
                  <a:schemeClr val="dk1"/>
                </a:solidFill>
                <a:latin typeface="Quicksand Medium"/>
                <a:ea typeface="Quicksand Medium"/>
                <a:cs typeface="Quicksand Medium"/>
                <a:sym typeface="Quicksand Medium"/>
              </a:defRPr>
            </a:lvl6pPr>
            <a:lvl7pPr marL="3200400" marR="0" lvl="6" indent="-330200" algn="l" rtl="0">
              <a:lnSpc>
                <a:spcPct val="100000"/>
              </a:lnSpc>
              <a:spcBef>
                <a:spcPts val="0"/>
              </a:spcBef>
              <a:spcAft>
                <a:spcPts val="0"/>
              </a:spcAft>
              <a:buClr>
                <a:schemeClr val="dk1"/>
              </a:buClr>
              <a:buSzPts val="1600"/>
              <a:buFont typeface="Quicksand Medium"/>
              <a:buAutoNum type="arabicPeriod"/>
              <a:defRPr sz="1600" b="0" i="0" u="none" strike="noStrike" cap="none">
                <a:solidFill>
                  <a:schemeClr val="dk1"/>
                </a:solidFill>
                <a:latin typeface="Quicksand Medium"/>
                <a:ea typeface="Quicksand Medium"/>
                <a:cs typeface="Quicksand Medium"/>
                <a:sym typeface="Quicksand Medium"/>
              </a:defRPr>
            </a:lvl7pPr>
            <a:lvl8pPr marL="3657600" marR="0" lvl="7" indent="-330200" algn="l" rtl="0">
              <a:lnSpc>
                <a:spcPct val="100000"/>
              </a:lnSpc>
              <a:spcBef>
                <a:spcPts val="0"/>
              </a:spcBef>
              <a:spcAft>
                <a:spcPts val="0"/>
              </a:spcAft>
              <a:buClr>
                <a:schemeClr val="dk1"/>
              </a:buClr>
              <a:buSzPts val="1600"/>
              <a:buFont typeface="Quicksand Medium"/>
              <a:buAutoNum type="alphaLcPeriod"/>
              <a:defRPr sz="1600" b="0" i="0" u="none" strike="noStrike" cap="none">
                <a:solidFill>
                  <a:schemeClr val="dk1"/>
                </a:solidFill>
                <a:latin typeface="Quicksand Medium"/>
                <a:ea typeface="Quicksand Medium"/>
                <a:cs typeface="Quicksand Medium"/>
                <a:sym typeface="Quicksand Medium"/>
              </a:defRPr>
            </a:lvl8pPr>
            <a:lvl9pPr marL="4114800" marR="0" lvl="8" indent="-330200" algn="l" rtl="0">
              <a:lnSpc>
                <a:spcPct val="100000"/>
              </a:lnSpc>
              <a:spcBef>
                <a:spcPts val="0"/>
              </a:spcBef>
              <a:spcAft>
                <a:spcPts val="0"/>
              </a:spcAft>
              <a:buClr>
                <a:schemeClr val="dk1"/>
              </a:buClr>
              <a:buSzPts val="1600"/>
              <a:buFont typeface="Quicksand Medium"/>
              <a:buAutoNum type="romanLcPeriod"/>
              <a:defRPr sz="1600" b="0" i="0" u="none" strike="noStrike" cap="none">
                <a:solidFill>
                  <a:schemeClr val="dk1"/>
                </a:solidFill>
                <a:latin typeface="Quicksand Medium"/>
                <a:ea typeface="Quicksand Medium"/>
                <a:cs typeface="Quicksand Medium"/>
                <a:sym typeface="Quicksand Medium"/>
              </a:defRPr>
            </a:lvl9pPr>
          </a:lstStyle>
          <a:p>
            <a:pPr marL="0" indent="0" algn="l">
              <a:buFont typeface="Quicksand Medium"/>
              <a:buNone/>
            </a:pPr>
            <a:r>
              <a:rPr lang="id-ID" dirty="0" smtClean="0">
                <a:uFill>
                  <a:noFill/>
                </a:uFill>
              </a:rPr>
              <a:t>Penjelasan aplikasi serta fitur fitur di dalamnya</a:t>
            </a:r>
            <a:endParaRPr lang="en-US" dirty="0"/>
          </a:p>
        </p:txBody>
      </p:sp>
      <p:sp>
        <p:nvSpPr>
          <p:cNvPr id="76" name="Google Shape;1178;p42"/>
          <p:cNvSpPr txBox="1">
            <a:spLocks/>
          </p:cNvSpPr>
          <p:nvPr/>
        </p:nvSpPr>
        <p:spPr>
          <a:xfrm>
            <a:off x="1822109" y="4018700"/>
            <a:ext cx="2556900" cy="484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d-ID" dirty="0" smtClean="0"/>
              <a:t>Menampilkan Diagram apa saja yang di pakai</a:t>
            </a:r>
            <a:endParaRPr lang="en-US" dirty="0"/>
          </a:p>
        </p:txBody>
      </p:sp>
      <p:sp>
        <p:nvSpPr>
          <p:cNvPr id="78" name="Google Shape;1180;p42"/>
          <p:cNvSpPr txBox="1">
            <a:spLocks/>
          </p:cNvSpPr>
          <p:nvPr/>
        </p:nvSpPr>
        <p:spPr>
          <a:xfrm flipH="1">
            <a:off x="5979440" y="2170390"/>
            <a:ext cx="2553000" cy="484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d-ID" dirty="0" smtClean="0"/>
              <a:t>Menampilkan tentang tampilan aplikasi</a:t>
            </a:r>
            <a:endParaRPr lang="en-US" dirty="0"/>
          </a:p>
        </p:txBody>
      </p:sp>
      <p:sp>
        <p:nvSpPr>
          <p:cNvPr id="79" name="Google Shape;1181;p42"/>
          <p:cNvSpPr txBox="1">
            <a:spLocks/>
          </p:cNvSpPr>
          <p:nvPr/>
        </p:nvSpPr>
        <p:spPr>
          <a:xfrm>
            <a:off x="921375" y="1433779"/>
            <a:ext cx="734700" cy="36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mtClean="0">
                <a:uFill>
                  <a:noFill/>
                </a:uFill>
                <a:hlinkClick r:id="rId3" action="ppaction://hlinksldjump"/>
              </a:rPr>
              <a:t>01</a:t>
            </a:r>
            <a:endParaRPr lang="en"/>
          </a:p>
        </p:txBody>
      </p:sp>
      <p:sp>
        <p:nvSpPr>
          <p:cNvPr id="80" name="Google Shape;1182;p42"/>
          <p:cNvSpPr txBox="1">
            <a:spLocks/>
          </p:cNvSpPr>
          <p:nvPr/>
        </p:nvSpPr>
        <p:spPr>
          <a:xfrm flipH="1">
            <a:off x="5074742" y="2046750"/>
            <a:ext cx="734700" cy="36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smtClean="0"/>
              <a:t>0</a:t>
            </a:r>
            <a:r>
              <a:rPr lang="id-ID" dirty="0" smtClean="0"/>
              <a:t>4</a:t>
            </a:r>
            <a:endParaRPr lang="en" dirty="0"/>
          </a:p>
        </p:txBody>
      </p:sp>
      <p:sp>
        <p:nvSpPr>
          <p:cNvPr id="81" name="Google Shape;1183;p42"/>
          <p:cNvSpPr txBox="1">
            <a:spLocks/>
          </p:cNvSpPr>
          <p:nvPr/>
        </p:nvSpPr>
        <p:spPr>
          <a:xfrm>
            <a:off x="921375" y="3894841"/>
            <a:ext cx="734700" cy="36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smtClean="0"/>
              <a:t>0</a:t>
            </a:r>
            <a:r>
              <a:rPr lang="id-ID" dirty="0" smtClean="0"/>
              <a:t>3</a:t>
            </a:r>
            <a:endParaRPr lang="en" dirty="0"/>
          </a:p>
        </p:txBody>
      </p:sp>
      <p:sp>
        <p:nvSpPr>
          <p:cNvPr id="83" name="Google Shape;1185;p42"/>
          <p:cNvSpPr txBox="1">
            <a:spLocks/>
          </p:cNvSpPr>
          <p:nvPr/>
        </p:nvSpPr>
        <p:spPr>
          <a:xfrm>
            <a:off x="1822109" y="2787571"/>
            <a:ext cx="2553600" cy="484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d-ID" dirty="0" smtClean="0"/>
              <a:t>Penjelasan Alur kerja aplikasi sampai pesanan selesai</a:t>
            </a:r>
            <a:endParaRPr lang="en-US" dirty="0"/>
          </a:p>
        </p:txBody>
      </p:sp>
      <p:sp>
        <p:nvSpPr>
          <p:cNvPr id="87" name="Google Shape;1189;p42"/>
          <p:cNvSpPr txBox="1">
            <a:spLocks/>
          </p:cNvSpPr>
          <p:nvPr/>
        </p:nvSpPr>
        <p:spPr>
          <a:xfrm flipH="1">
            <a:off x="5979440" y="3400542"/>
            <a:ext cx="2553000" cy="484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d-ID" dirty="0" smtClean="0"/>
              <a:t>Menampilkan kode program yang di buat</a:t>
            </a:r>
            <a:endParaRPr lang="en-US" dirty="0"/>
          </a:p>
        </p:txBody>
      </p:sp>
      <p:sp>
        <p:nvSpPr>
          <p:cNvPr id="88" name="Google Shape;1190;p42"/>
          <p:cNvSpPr txBox="1">
            <a:spLocks/>
          </p:cNvSpPr>
          <p:nvPr/>
        </p:nvSpPr>
        <p:spPr>
          <a:xfrm>
            <a:off x="921375" y="2663512"/>
            <a:ext cx="734700" cy="36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smtClean="0"/>
              <a:t>0</a:t>
            </a:r>
            <a:r>
              <a:rPr lang="id-ID" dirty="0" smtClean="0"/>
              <a:t>2</a:t>
            </a:r>
            <a:endParaRPr lang="en" dirty="0"/>
          </a:p>
        </p:txBody>
      </p:sp>
      <p:sp>
        <p:nvSpPr>
          <p:cNvPr id="89" name="Google Shape;1191;p42"/>
          <p:cNvSpPr txBox="1">
            <a:spLocks/>
          </p:cNvSpPr>
          <p:nvPr/>
        </p:nvSpPr>
        <p:spPr>
          <a:xfrm flipH="1">
            <a:off x="5074742" y="3276483"/>
            <a:ext cx="734700" cy="36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smtClean="0"/>
              <a:t>0</a:t>
            </a:r>
            <a:r>
              <a:rPr lang="id-ID" dirty="0"/>
              <a:t>5</a:t>
            </a:r>
            <a:endParaRPr lang="en" dirty="0"/>
          </a:p>
        </p:txBody>
      </p:sp>
      <p:sp>
        <p:nvSpPr>
          <p:cNvPr id="93" name="Google Shape;1195;p42"/>
          <p:cNvSpPr/>
          <p:nvPr/>
        </p:nvSpPr>
        <p:spPr>
          <a:xfrm>
            <a:off x="3551713" y="968050"/>
            <a:ext cx="2040575" cy="67046"/>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dk1">
              <a:alpha val="67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240;p44"/>
          <p:cNvSpPr txBox="1">
            <a:spLocks/>
          </p:cNvSpPr>
          <p:nvPr/>
        </p:nvSpPr>
        <p:spPr>
          <a:xfrm>
            <a:off x="4657559" y="4738825"/>
            <a:ext cx="982800" cy="183000"/>
          </a:xfrm>
          <a:prstGeom prst="rect">
            <a:avLst/>
          </a:prstGeom>
          <a:solidFill>
            <a:schemeClr val="accent1"/>
          </a:solid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3200"/>
              <a:buFont typeface="Patrick Hand"/>
              <a:buNone/>
              <a:defRPr sz="3200" b="1" i="0" u="none" strike="noStrike" cap="none">
                <a:solidFill>
                  <a:schemeClr val="accent5"/>
                </a:solidFill>
                <a:latin typeface="Patrick Hand"/>
                <a:ea typeface="Patrick Hand"/>
                <a:cs typeface="Patrick Hand"/>
                <a:sym typeface="Patrick Han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id-ID" sz="1800" smtClean="0">
                <a:uFill>
                  <a:noFill/>
                </a:uFill>
                <a:hlinkClick r:id="" action="ppaction://hlinkshowjump?jump=nextslide"/>
              </a:rPr>
              <a:t>Next </a:t>
            </a:r>
            <a:r>
              <a:rPr lang="id-ID" sz="1800" smtClean="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lang="id-ID" sz="1800">
              <a:solidFill>
                <a:schemeClr val="accent2"/>
              </a:solidFill>
            </a:endParaRPr>
          </a:p>
        </p:txBody>
      </p:sp>
      <p:sp>
        <p:nvSpPr>
          <p:cNvPr id="95" name="Google Shape;1241;p44"/>
          <p:cNvSpPr txBox="1">
            <a:spLocks/>
          </p:cNvSpPr>
          <p:nvPr/>
        </p:nvSpPr>
        <p:spPr>
          <a:xfrm>
            <a:off x="3503641" y="4738825"/>
            <a:ext cx="982800" cy="183000"/>
          </a:xfrm>
          <a:prstGeom prst="rect">
            <a:avLst/>
          </a:prstGeom>
          <a:solidFill>
            <a:schemeClr val="accent1"/>
          </a:solid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3200"/>
              <a:buFont typeface="Patrick Hand"/>
              <a:buNone/>
              <a:defRPr sz="3200" b="1" i="0" u="none" strike="noStrike" cap="none">
                <a:solidFill>
                  <a:schemeClr val="accent5"/>
                </a:solidFill>
                <a:latin typeface="Patrick Hand"/>
                <a:ea typeface="Patrick Hand"/>
                <a:cs typeface="Patrick Hand"/>
                <a:sym typeface="Patrick Han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id-ID" sz="1800" smtClean="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id-ID" sz="1800" smtClean="0">
                <a:uFill>
                  <a:noFill/>
                </a:uFill>
                <a:hlinkClick r:id="" action="ppaction://hlinkshowjump?jump=previousslide"/>
              </a:rPr>
              <a:t> Previous</a:t>
            </a:r>
            <a:endParaRPr lang="id-ID" sz="1800"/>
          </a:p>
        </p:txBody>
      </p:sp>
      <p:sp>
        <p:nvSpPr>
          <p:cNvPr id="96" name="Google Shape;1175;p42"/>
          <p:cNvSpPr txBox="1">
            <a:spLocks/>
          </p:cNvSpPr>
          <p:nvPr/>
        </p:nvSpPr>
        <p:spPr>
          <a:xfrm>
            <a:off x="1771831" y="2396424"/>
            <a:ext cx="2368121"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3200"/>
              <a:buFont typeface="Patrick Hand"/>
              <a:buNone/>
              <a:defRPr sz="3200" b="1" i="0" u="none" strike="noStrike" cap="none">
                <a:solidFill>
                  <a:schemeClr val="accent5"/>
                </a:solidFill>
                <a:highlight>
                  <a:schemeClr val="accent1"/>
                </a:highlight>
                <a:latin typeface="Patrick Hand"/>
                <a:ea typeface="Patrick Hand"/>
                <a:cs typeface="Patrick Hand"/>
                <a:sym typeface="Patrick Hand"/>
              </a:defRPr>
            </a:lvl1pPr>
            <a:lvl2pPr marR="0" lvl="1"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9pPr>
          </a:lstStyle>
          <a:p>
            <a:pPr algn="l"/>
            <a:r>
              <a:rPr lang="id-ID" dirty="0" smtClean="0">
                <a:solidFill>
                  <a:schemeClr val="tx1"/>
                </a:solidFill>
              </a:rPr>
              <a:t>Alur Kerja</a:t>
            </a:r>
            <a:endParaRPr lang="id-ID" dirty="0">
              <a:solidFill>
                <a:schemeClr val="tx1"/>
              </a:solidFill>
            </a:endParaRPr>
          </a:p>
        </p:txBody>
      </p:sp>
      <p:sp>
        <p:nvSpPr>
          <p:cNvPr id="97" name="Google Shape;1175;p42"/>
          <p:cNvSpPr txBox="1">
            <a:spLocks/>
          </p:cNvSpPr>
          <p:nvPr/>
        </p:nvSpPr>
        <p:spPr>
          <a:xfrm>
            <a:off x="1763688" y="3579862"/>
            <a:ext cx="2368121"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3200"/>
              <a:buFont typeface="Patrick Hand"/>
              <a:buNone/>
              <a:defRPr sz="3200" b="1" i="0" u="none" strike="noStrike" cap="none">
                <a:solidFill>
                  <a:schemeClr val="accent5"/>
                </a:solidFill>
                <a:highlight>
                  <a:schemeClr val="accent1"/>
                </a:highlight>
                <a:latin typeface="Patrick Hand"/>
                <a:ea typeface="Patrick Hand"/>
                <a:cs typeface="Patrick Hand"/>
                <a:sym typeface="Patrick Hand"/>
              </a:defRPr>
            </a:lvl1pPr>
            <a:lvl2pPr marR="0" lvl="1"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9pPr>
          </a:lstStyle>
          <a:p>
            <a:pPr algn="l"/>
            <a:r>
              <a:rPr lang="id-ID" dirty="0" smtClean="0">
                <a:solidFill>
                  <a:schemeClr val="tx1"/>
                </a:solidFill>
              </a:rPr>
              <a:t>Diagram</a:t>
            </a:r>
            <a:endParaRPr lang="id-ID" dirty="0">
              <a:solidFill>
                <a:schemeClr val="tx1"/>
              </a:solidFill>
            </a:endParaRPr>
          </a:p>
        </p:txBody>
      </p:sp>
      <p:sp>
        <p:nvSpPr>
          <p:cNvPr id="98" name="Google Shape;1175;p42"/>
          <p:cNvSpPr txBox="1">
            <a:spLocks/>
          </p:cNvSpPr>
          <p:nvPr/>
        </p:nvSpPr>
        <p:spPr>
          <a:xfrm>
            <a:off x="5943865" y="1787288"/>
            <a:ext cx="2368121"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3200"/>
              <a:buFont typeface="Patrick Hand"/>
              <a:buNone/>
              <a:defRPr sz="3200" b="1" i="0" u="none" strike="noStrike" cap="none">
                <a:solidFill>
                  <a:schemeClr val="accent5"/>
                </a:solidFill>
                <a:highlight>
                  <a:schemeClr val="accent1"/>
                </a:highlight>
                <a:latin typeface="Patrick Hand"/>
                <a:ea typeface="Patrick Hand"/>
                <a:cs typeface="Patrick Hand"/>
                <a:sym typeface="Patrick Hand"/>
              </a:defRPr>
            </a:lvl1pPr>
            <a:lvl2pPr marR="0" lvl="1"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9pPr>
          </a:lstStyle>
          <a:p>
            <a:pPr algn="l"/>
            <a:r>
              <a:rPr lang="id-ID" dirty="0" smtClean="0">
                <a:solidFill>
                  <a:schemeClr val="tx1"/>
                </a:solidFill>
              </a:rPr>
              <a:t>User Interface</a:t>
            </a:r>
            <a:endParaRPr lang="id-ID" dirty="0">
              <a:solidFill>
                <a:schemeClr val="tx1"/>
              </a:solidFill>
            </a:endParaRPr>
          </a:p>
        </p:txBody>
      </p:sp>
      <p:sp>
        <p:nvSpPr>
          <p:cNvPr id="99" name="Google Shape;1175;p42"/>
          <p:cNvSpPr txBox="1">
            <a:spLocks/>
          </p:cNvSpPr>
          <p:nvPr/>
        </p:nvSpPr>
        <p:spPr>
          <a:xfrm>
            <a:off x="5943865" y="3034842"/>
            <a:ext cx="2368121"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3200"/>
              <a:buFont typeface="Patrick Hand"/>
              <a:buNone/>
              <a:defRPr sz="3200" b="1" i="0" u="none" strike="noStrike" cap="none">
                <a:solidFill>
                  <a:schemeClr val="accent5"/>
                </a:solidFill>
                <a:highlight>
                  <a:schemeClr val="accent1"/>
                </a:highlight>
                <a:latin typeface="Patrick Hand"/>
                <a:ea typeface="Patrick Hand"/>
                <a:cs typeface="Patrick Hand"/>
                <a:sym typeface="Patrick Hand"/>
              </a:defRPr>
            </a:lvl1pPr>
            <a:lvl2pPr marR="0" lvl="1"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Arial"/>
                <a:ea typeface="Arial"/>
                <a:cs typeface="Arial"/>
                <a:sym typeface="Arial"/>
              </a:defRPr>
            </a:lvl9pPr>
          </a:lstStyle>
          <a:p>
            <a:pPr algn="l"/>
            <a:r>
              <a:rPr lang="id-ID" dirty="0" smtClean="0">
                <a:solidFill>
                  <a:schemeClr val="tx1"/>
                </a:solidFill>
              </a:rPr>
              <a:t>Code Program</a:t>
            </a:r>
            <a:endParaRPr lang="id-ID"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1000"/>
                                        <p:tgtEl>
                                          <p:spTgt spid="69"/>
                                        </p:tgtEl>
                                      </p:cBhvr>
                                    </p:animEffect>
                                  </p:childTnLst>
                                </p:cTn>
                              </p:par>
                              <p:par>
                                <p:cTn id="8" presetID="10" presetClass="entr" presetSubtype="0" fill="hold" nodeType="withEffect">
                                  <p:stCondLst>
                                    <p:cond delay="0"/>
                                  </p:stCondLst>
                                  <p:childTnLst>
                                    <p:set>
                                      <p:cBhvr>
                                        <p:cTn id="9" dur="1" fill="hold">
                                          <p:stCondLst>
                                            <p:cond delay="0"/>
                                          </p:stCondLst>
                                        </p:cTn>
                                        <p:tgtEl>
                                          <p:spTgt spid="70"/>
                                        </p:tgtEl>
                                        <p:attrNameLst>
                                          <p:attrName>style.visibility</p:attrName>
                                        </p:attrNameLst>
                                      </p:cBhvr>
                                      <p:to>
                                        <p:strVal val="visible"/>
                                      </p:to>
                                    </p:set>
                                    <p:animEffect transition="in" filter="fade">
                                      <p:cBhvr>
                                        <p:cTn id="10" dur="1000"/>
                                        <p:tgtEl>
                                          <p:spTgt spid="70"/>
                                        </p:tgtEl>
                                      </p:cBhvr>
                                    </p:animEffect>
                                  </p:childTnLst>
                                </p:cTn>
                              </p:par>
                              <p:par>
                                <p:cTn id="11" presetID="10" presetClass="entr" presetSubtype="0" fill="hold" nodeType="withEffect">
                                  <p:stCondLst>
                                    <p:cond delay="0"/>
                                  </p:stCondLst>
                                  <p:childTnLst>
                                    <p:set>
                                      <p:cBhvr>
                                        <p:cTn id="12" dur="1" fill="hold">
                                          <p:stCondLst>
                                            <p:cond delay="0"/>
                                          </p:stCondLst>
                                        </p:cTn>
                                        <p:tgtEl>
                                          <p:spTgt spid="71"/>
                                        </p:tgtEl>
                                        <p:attrNameLst>
                                          <p:attrName>style.visibility</p:attrName>
                                        </p:attrNameLst>
                                      </p:cBhvr>
                                      <p:to>
                                        <p:strVal val="visible"/>
                                      </p:to>
                                    </p:set>
                                    <p:animEffect transition="in" filter="fade">
                                      <p:cBhvr>
                                        <p:cTn id="13" dur="1000"/>
                                        <p:tgtEl>
                                          <p:spTgt spid="71"/>
                                        </p:tgtEl>
                                      </p:cBhvr>
                                    </p:animEffect>
                                  </p:childTnLst>
                                </p:cTn>
                              </p:par>
                              <p:par>
                                <p:cTn id="14" presetID="10" presetClass="entr" presetSubtype="0" fill="hold" nodeType="withEffect">
                                  <p:stCondLst>
                                    <p:cond delay="0"/>
                                  </p:stCondLst>
                                  <p:childTnLst>
                                    <p:set>
                                      <p:cBhvr>
                                        <p:cTn id="15" dur="1" fill="hold">
                                          <p:stCondLst>
                                            <p:cond delay="0"/>
                                          </p:stCondLst>
                                        </p:cTn>
                                        <p:tgtEl>
                                          <p:spTgt spid="79"/>
                                        </p:tgtEl>
                                        <p:attrNameLst>
                                          <p:attrName>style.visibility</p:attrName>
                                        </p:attrNameLst>
                                      </p:cBhvr>
                                      <p:to>
                                        <p:strVal val="visible"/>
                                      </p:to>
                                    </p:set>
                                    <p:animEffect transition="in" filter="fade">
                                      <p:cBhvr>
                                        <p:cTn id="16" dur="1000"/>
                                        <p:tgtEl>
                                          <p:spTgt spid="79"/>
                                        </p:tgtEl>
                                      </p:cBhvr>
                                    </p:animEffect>
                                  </p:childTnLst>
                                </p:cTn>
                              </p:par>
                              <p:par>
                                <p:cTn id="17" presetID="10" presetClass="entr" presetSubtype="0" fill="hold" nodeType="withEffect">
                                  <p:stCondLst>
                                    <p:cond delay="0"/>
                                  </p:stCondLst>
                                  <p:childTnLst>
                                    <p:set>
                                      <p:cBhvr>
                                        <p:cTn id="18" dur="1" fill="hold">
                                          <p:stCondLst>
                                            <p:cond delay="0"/>
                                          </p:stCondLst>
                                        </p:cTn>
                                        <p:tgtEl>
                                          <p:spTgt spid="81"/>
                                        </p:tgtEl>
                                        <p:attrNameLst>
                                          <p:attrName>style.visibility</p:attrName>
                                        </p:attrNameLst>
                                      </p:cBhvr>
                                      <p:to>
                                        <p:strVal val="visible"/>
                                      </p:to>
                                    </p:set>
                                    <p:animEffect transition="in" filter="fade">
                                      <p:cBhvr>
                                        <p:cTn id="19" dur="1000"/>
                                        <p:tgtEl>
                                          <p:spTgt spid="81"/>
                                        </p:tgtEl>
                                      </p:cBhvr>
                                    </p:animEffect>
                                  </p:childTnLst>
                                </p:cTn>
                              </p:par>
                              <p:par>
                                <p:cTn id="20" presetID="10" presetClass="entr" presetSubtype="0" fill="hold" nodeType="withEffect">
                                  <p:stCondLst>
                                    <p:cond delay="0"/>
                                  </p:stCondLst>
                                  <p:childTnLst>
                                    <p:set>
                                      <p:cBhvr>
                                        <p:cTn id="21" dur="1" fill="hold">
                                          <p:stCondLst>
                                            <p:cond delay="0"/>
                                          </p:stCondLst>
                                        </p:cTn>
                                        <p:tgtEl>
                                          <p:spTgt spid="88"/>
                                        </p:tgtEl>
                                        <p:attrNameLst>
                                          <p:attrName>style.visibility</p:attrName>
                                        </p:attrNameLst>
                                      </p:cBhvr>
                                      <p:to>
                                        <p:strVal val="visible"/>
                                      </p:to>
                                    </p:set>
                                    <p:animEffect transition="in" filter="fade">
                                      <p:cBhvr>
                                        <p:cTn id="22" dur="1000"/>
                                        <p:tgtEl>
                                          <p:spTgt spid="88"/>
                                        </p:tgtEl>
                                      </p:cBhvr>
                                    </p:animEffect>
                                  </p:childTnLst>
                                </p:cTn>
                              </p:par>
                              <p:par>
                                <p:cTn id="23" presetID="10" presetClass="entr" presetSubtype="0" fill="hold" nodeType="withEffect">
                                  <p:stCondLst>
                                    <p:cond delay="0"/>
                                  </p:stCondLst>
                                  <p:childTnLst>
                                    <p:set>
                                      <p:cBhvr>
                                        <p:cTn id="24" dur="1" fill="hold">
                                          <p:stCondLst>
                                            <p:cond delay="0"/>
                                          </p:stCondLst>
                                        </p:cTn>
                                        <p:tgtEl>
                                          <p:spTgt spid="66"/>
                                        </p:tgtEl>
                                        <p:attrNameLst>
                                          <p:attrName>style.visibility</p:attrName>
                                        </p:attrNameLst>
                                      </p:cBhvr>
                                      <p:to>
                                        <p:strVal val="visible"/>
                                      </p:to>
                                    </p:set>
                                    <p:animEffect transition="in" filter="fade">
                                      <p:cBhvr>
                                        <p:cTn id="25" dur="1000"/>
                                        <p:tgtEl>
                                          <p:spTgt spid="66"/>
                                        </p:tgtEl>
                                      </p:cBhvr>
                                    </p:animEffect>
                                  </p:childTnLst>
                                </p:cTn>
                              </p:par>
                              <p:par>
                                <p:cTn id="26" presetID="10" presetClass="entr" presetSubtype="0" fill="hold" nodeType="withEffect">
                                  <p:stCondLst>
                                    <p:cond delay="0"/>
                                  </p:stCondLst>
                                  <p:childTnLst>
                                    <p:set>
                                      <p:cBhvr>
                                        <p:cTn id="27" dur="1" fill="hold">
                                          <p:stCondLst>
                                            <p:cond delay="0"/>
                                          </p:stCondLst>
                                        </p:cTn>
                                        <p:tgtEl>
                                          <p:spTgt spid="67"/>
                                        </p:tgtEl>
                                        <p:attrNameLst>
                                          <p:attrName>style.visibility</p:attrName>
                                        </p:attrNameLst>
                                      </p:cBhvr>
                                      <p:to>
                                        <p:strVal val="visible"/>
                                      </p:to>
                                    </p:set>
                                    <p:animEffect transition="in" filter="fade">
                                      <p:cBhvr>
                                        <p:cTn id="28" dur="1000"/>
                                        <p:tgtEl>
                                          <p:spTgt spid="67"/>
                                        </p:tgtEl>
                                      </p:cBhvr>
                                    </p:animEffect>
                                  </p:childTnLst>
                                </p:cTn>
                              </p:par>
                              <p:par>
                                <p:cTn id="29" presetID="10" presetClass="entr" presetSubtype="0" fill="hold" nodeType="withEffect">
                                  <p:stCondLst>
                                    <p:cond delay="0"/>
                                  </p:stCondLst>
                                  <p:childTnLst>
                                    <p:set>
                                      <p:cBhvr>
                                        <p:cTn id="30" dur="1" fill="hold">
                                          <p:stCondLst>
                                            <p:cond delay="0"/>
                                          </p:stCondLst>
                                        </p:cTn>
                                        <p:tgtEl>
                                          <p:spTgt spid="80"/>
                                        </p:tgtEl>
                                        <p:attrNameLst>
                                          <p:attrName>style.visibility</p:attrName>
                                        </p:attrNameLst>
                                      </p:cBhvr>
                                      <p:to>
                                        <p:strVal val="visible"/>
                                      </p:to>
                                    </p:set>
                                    <p:animEffect transition="in" filter="fade">
                                      <p:cBhvr>
                                        <p:cTn id="31" dur="1000"/>
                                        <p:tgtEl>
                                          <p:spTgt spid="80"/>
                                        </p:tgtEl>
                                      </p:cBhvr>
                                    </p:animEffect>
                                  </p:childTnLst>
                                </p:cTn>
                              </p:par>
                              <p:par>
                                <p:cTn id="32" presetID="10" presetClass="entr" presetSubtype="0" fill="hold" nodeType="withEffect">
                                  <p:stCondLst>
                                    <p:cond delay="0"/>
                                  </p:stCondLst>
                                  <p:childTnLst>
                                    <p:set>
                                      <p:cBhvr>
                                        <p:cTn id="33" dur="1" fill="hold">
                                          <p:stCondLst>
                                            <p:cond delay="0"/>
                                          </p:stCondLst>
                                        </p:cTn>
                                        <p:tgtEl>
                                          <p:spTgt spid="89"/>
                                        </p:tgtEl>
                                        <p:attrNameLst>
                                          <p:attrName>style.visibility</p:attrName>
                                        </p:attrNameLst>
                                      </p:cBhvr>
                                      <p:to>
                                        <p:strVal val="visible"/>
                                      </p:to>
                                    </p:set>
                                    <p:animEffect transition="in" filter="fade">
                                      <p:cBhvr>
                                        <p:cTn id="34" dur="10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5"/>
        <p:cNvGrpSpPr/>
        <p:nvPr/>
      </p:nvGrpSpPr>
      <p:grpSpPr>
        <a:xfrm>
          <a:off x="0" y="0"/>
          <a:ext cx="0" cy="0"/>
          <a:chOff x="0" y="0"/>
          <a:chExt cx="0" cy="0"/>
        </a:xfrm>
      </p:grpSpPr>
      <p:sp>
        <p:nvSpPr>
          <p:cNvPr id="1236" name="Google Shape;1236;p44"/>
          <p:cNvSpPr txBox="1">
            <a:spLocks noGrp="1"/>
          </p:cNvSpPr>
          <p:nvPr>
            <p:ph type="title"/>
          </p:nvPr>
        </p:nvSpPr>
        <p:spPr>
          <a:xfrm>
            <a:off x="3020926" y="2008498"/>
            <a:ext cx="5079466" cy="7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Deskripsi &amp; Fitur</a:t>
            </a:r>
            <a:endParaRPr dirty="0"/>
          </a:p>
        </p:txBody>
      </p:sp>
      <p:sp>
        <p:nvSpPr>
          <p:cNvPr id="1237" name="Google Shape;1237;p44"/>
          <p:cNvSpPr txBox="1">
            <a:spLocks noGrp="1"/>
          </p:cNvSpPr>
          <p:nvPr>
            <p:ph type="subTitle" idx="1"/>
          </p:nvPr>
        </p:nvSpPr>
        <p:spPr>
          <a:xfrm>
            <a:off x="3020926" y="2739902"/>
            <a:ext cx="4347000" cy="3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Penjelasan aplikasi dan fiturnya</a:t>
            </a:r>
            <a:endParaRPr dirty="0"/>
          </a:p>
        </p:txBody>
      </p:sp>
      <p:sp>
        <p:nvSpPr>
          <p:cNvPr id="1238" name="Google Shape;1238;p44"/>
          <p:cNvSpPr/>
          <p:nvPr/>
        </p:nvSpPr>
        <p:spPr>
          <a:xfrm rot="82075" flipH="1">
            <a:off x="1775918" y="2049927"/>
            <a:ext cx="1097113" cy="1043642"/>
          </a:xfrm>
          <a:custGeom>
            <a:avLst/>
            <a:gdLst/>
            <a:ahLst/>
            <a:cxnLst/>
            <a:rect l="l" t="t" r="r" b="b"/>
            <a:pathLst>
              <a:path w="8381" h="9262" extrusionOk="0">
                <a:moveTo>
                  <a:pt x="4431" y="0"/>
                </a:moveTo>
                <a:cubicBezTo>
                  <a:pt x="4060" y="0"/>
                  <a:pt x="3680" y="67"/>
                  <a:pt x="3302" y="203"/>
                </a:cubicBezTo>
                <a:cubicBezTo>
                  <a:pt x="2213" y="598"/>
                  <a:pt x="1645" y="1452"/>
                  <a:pt x="1256" y="2468"/>
                </a:cubicBezTo>
                <a:cubicBezTo>
                  <a:pt x="1113" y="2843"/>
                  <a:pt x="941" y="3195"/>
                  <a:pt x="705" y="3520"/>
                </a:cubicBezTo>
                <a:cubicBezTo>
                  <a:pt x="151" y="4285"/>
                  <a:pt x="1" y="5128"/>
                  <a:pt x="214" y="6044"/>
                </a:cubicBezTo>
                <a:cubicBezTo>
                  <a:pt x="609" y="7752"/>
                  <a:pt x="2004" y="8960"/>
                  <a:pt x="3857" y="9219"/>
                </a:cubicBezTo>
                <a:cubicBezTo>
                  <a:pt x="4055" y="9247"/>
                  <a:pt x="4251" y="9262"/>
                  <a:pt x="4443" y="9262"/>
                </a:cubicBezTo>
                <a:cubicBezTo>
                  <a:pt x="5009" y="9262"/>
                  <a:pt x="5547" y="9133"/>
                  <a:pt x="6065" y="8831"/>
                </a:cubicBezTo>
                <a:cubicBezTo>
                  <a:pt x="7675" y="7897"/>
                  <a:pt x="8360" y="6466"/>
                  <a:pt x="8363" y="4909"/>
                </a:cubicBezTo>
                <a:cubicBezTo>
                  <a:pt x="8380" y="3919"/>
                  <a:pt x="8253" y="3218"/>
                  <a:pt x="7825" y="2600"/>
                </a:cubicBezTo>
                <a:cubicBezTo>
                  <a:pt x="7507" y="2145"/>
                  <a:pt x="7191" y="1691"/>
                  <a:pt x="6859" y="1245"/>
                </a:cubicBezTo>
                <a:cubicBezTo>
                  <a:pt x="6249" y="430"/>
                  <a:pt x="5372" y="0"/>
                  <a:pt x="4431" y="0"/>
                </a:cubicBez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9" name="Google Shape;1239;p44"/>
          <p:cNvSpPr txBox="1">
            <a:spLocks noGrp="1"/>
          </p:cNvSpPr>
          <p:nvPr>
            <p:ph type="title" idx="2"/>
          </p:nvPr>
        </p:nvSpPr>
        <p:spPr>
          <a:xfrm>
            <a:off x="1780427" y="2297390"/>
            <a:ext cx="10881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40" name="Google Shape;1240;p44"/>
          <p:cNvSpPr txBox="1">
            <a:spLocks noGrp="1"/>
          </p:cNvSpPr>
          <p:nvPr>
            <p:ph type="ctrTitle" idx="4294967295"/>
          </p:nvPr>
        </p:nvSpPr>
        <p:spPr>
          <a:xfrm>
            <a:off x="4657559"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241" name="Google Shape;1241;p44"/>
          <p:cNvSpPr txBox="1">
            <a:spLocks noGrp="1"/>
          </p:cNvSpPr>
          <p:nvPr>
            <p:ph type="ctrTitle" idx="4294967295"/>
          </p:nvPr>
        </p:nvSpPr>
        <p:spPr>
          <a:xfrm>
            <a:off x="3503641"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36"/>
                                        </p:tgtEl>
                                        <p:attrNameLst>
                                          <p:attrName>style.visibility</p:attrName>
                                        </p:attrNameLst>
                                      </p:cBhvr>
                                      <p:to>
                                        <p:strVal val="visible"/>
                                      </p:to>
                                    </p:set>
                                    <p:animEffect transition="in" filter="fade">
                                      <p:cBhvr>
                                        <p:cTn id="7" dur="1000"/>
                                        <p:tgtEl>
                                          <p:spTgt spid="1236"/>
                                        </p:tgtEl>
                                      </p:cBhvr>
                                    </p:animEffect>
                                  </p:childTnLst>
                                </p:cTn>
                              </p:par>
                              <p:par>
                                <p:cTn id="8" presetID="10" presetClass="entr" presetSubtype="0" fill="hold" nodeType="withEffect">
                                  <p:stCondLst>
                                    <p:cond delay="0"/>
                                  </p:stCondLst>
                                  <p:childTnLst>
                                    <p:set>
                                      <p:cBhvr>
                                        <p:cTn id="9" dur="1" fill="hold">
                                          <p:stCondLst>
                                            <p:cond delay="0"/>
                                          </p:stCondLst>
                                        </p:cTn>
                                        <p:tgtEl>
                                          <p:spTgt spid="1237"/>
                                        </p:tgtEl>
                                        <p:attrNameLst>
                                          <p:attrName>style.visibility</p:attrName>
                                        </p:attrNameLst>
                                      </p:cBhvr>
                                      <p:to>
                                        <p:strVal val="visible"/>
                                      </p:to>
                                    </p:set>
                                    <p:animEffect transition="in" filter="fade">
                                      <p:cBhvr>
                                        <p:cTn id="10" dur="1000"/>
                                        <p:tgtEl>
                                          <p:spTgt spid="1237"/>
                                        </p:tgtEl>
                                      </p:cBhvr>
                                    </p:animEffect>
                                  </p:childTnLst>
                                </p:cTn>
                              </p:par>
                              <p:par>
                                <p:cTn id="11" presetID="10" presetClass="entr" presetSubtype="0" fill="hold" nodeType="withEffect">
                                  <p:stCondLst>
                                    <p:cond delay="0"/>
                                  </p:stCondLst>
                                  <p:childTnLst>
                                    <p:set>
                                      <p:cBhvr>
                                        <p:cTn id="12" dur="1" fill="hold">
                                          <p:stCondLst>
                                            <p:cond delay="0"/>
                                          </p:stCondLst>
                                        </p:cTn>
                                        <p:tgtEl>
                                          <p:spTgt spid="1238"/>
                                        </p:tgtEl>
                                        <p:attrNameLst>
                                          <p:attrName>style.visibility</p:attrName>
                                        </p:attrNameLst>
                                      </p:cBhvr>
                                      <p:to>
                                        <p:strVal val="visible"/>
                                      </p:to>
                                    </p:set>
                                    <p:animEffect transition="in" filter="fade">
                                      <p:cBhvr>
                                        <p:cTn id="13" dur="1000"/>
                                        <p:tgtEl>
                                          <p:spTgt spid="1238"/>
                                        </p:tgtEl>
                                      </p:cBhvr>
                                    </p:animEffect>
                                  </p:childTnLst>
                                </p:cTn>
                              </p:par>
                              <p:par>
                                <p:cTn id="14" presetID="10" presetClass="entr" presetSubtype="0" fill="hold" nodeType="withEffect">
                                  <p:stCondLst>
                                    <p:cond delay="0"/>
                                  </p:stCondLst>
                                  <p:childTnLst>
                                    <p:set>
                                      <p:cBhvr>
                                        <p:cTn id="15" dur="1" fill="hold">
                                          <p:stCondLst>
                                            <p:cond delay="0"/>
                                          </p:stCondLst>
                                        </p:cTn>
                                        <p:tgtEl>
                                          <p:spTgt spid="1239"/>
                                        </p:tgtEl>
                                        <p:attrNameLst>
                                          <p:attrName>style.visibility</p:attrName>
                                        </p:attrNameLst>
                                      </p:cBhvr>
                                      <p:to>
                                        <p:strVal val="visible"/>
                                      </p:to>
                                    </p:set>
                                    <p:animEffect transition="in" filter="fade">
                                      <p:cBhvr>
                                        <p:cTn id="16" dur="1000"/>
                                        <p:tgtEl>
                                          <p:spTgt spid="1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43"/>
          <p:cNvSpPr/>
          <p:nvPr/>
        </p:nvSpPr>
        <p:spPr>
          <a:xfrm rot="-2658911" flipH="1">
            <a:off x="1397395" y="1392138"/>
            <a:ext cx="2556535" cy="2511622"/>
          </a:xfrm>
          <a:custGeom>
            <a:avLst/>
            <a:gdLst/>
            <a:ahLst/>
            <a:cxnLst/>
            <a:rect l="l" t="t" r="r" b="b"/>
            <a:pathLst>
              <a:path w="49385" h="43570" extrusionOk="0">
                <a:moveTo>
                  <a:pt x="39467" y="1"/>
                </a:moveTo>
                <a:cubicBezTo>
                  <a:pt x="37216" y="1"/>
                  <a:pt x="35049" y="462"/>
                  <a:pt x="32886" y="989"/>
                </a:cubicBezTo>
                <a:cubicBezTo>
                  <a:pt x="30056" y="1680"/>
                  <a:pt x="27233" y="2367"/>
                  <a:pt x="24304" y="2517"/>
                </a:cubicBezTo>
                <a:cubicBezTo>
                  <a:pt x="22006" y="2636"/>
                  <a:pt x="19704" y="2696"/>
                  <a:pt x="17420" y="3038"/>
                </a:cubicBezTo>
                <a:cubicBezTo>
                  <a:pt x="10296" y="4107"/>
                  <a:pt x="5152" y="8009"/>
                  <a:pt x="1509" y="14060"/>
                </a:cubicBezTo>
                <a:cubicBezTo>
                  <a:pt x="526" y="15694"/>
                  <a:pt x="1" y="17481"/>
                  <a:pt x="300" y="19434"/>
                </a:cubicBezTo>
                <a:cubicBezTo>
                  <a:pt x="582" y="21273"/>
                  <a:pt x="559" y="23123"/>
                  <a:pt x="413" y="24966"/>
                </a:cubicBezTo>
                <a:cubicBezTo>
                  <a:pt x="270" y="26727"/>
                  <a:pt x="366" y="28453"/>
                  <a:pt x="725" y="30174"/>
                </a:cubicBezTo>
                <a:cubicBezTo>
                  <a:pt x="1246" y="32681"/>
                  <a:pt x="2558" y="34809"/>
                  <a:pt x="3873" y="36952"/>
                </a:cubicBezTo>
                <a:cubicBezTo>
                  <a:pt x="4976" y="38752"/>
                  <a:pt x="6421" y="40140"/>
                  <a:pt x="8303" y="41096"/>
                </a:cubicBezTo>
                <a:cubicBezTo>
                  <a:pt x="11574" y="42760"/>
                  <a:pt x="15028" y="43569"/>
                  <a:pt x="18163" y="43569"/>
                </a:cubicBezTo>
                <a:cubicBezTo>
                  <a:pt x="18346" y="43569"/>
                  <a:pt x="18528" y="43566"/>
                  <a:pt x="18708" y="43561"/>
                </a:cubicBezTo>
                <a:cubicBezTo>
                  <a:pt x="18874" y="43564"/>
                  <a:pt x="19039" y="43565"/>
                  <a:pt x="19203" y="43565"/>
                </a:cubicBezTo>
                <a:cubicBezTo>
                  <a:pt x="23825" y="43565"/>
                  <a:pt x="27699" y="42455"/>
                  <a:pt x="31560" y="41253"/>
                </a:cubicBezTo>
                <a:cubicBezTo>
                  <a:pt x="35217" y="40107"/>
                  <a:pt x="38243" y="38037"/>
                  <a:pt x="40703" y="35112"/>
                </a:cubicBezTo>
                <a:cubicBezTo>
                  <a:pt x="44147" y="31011"/>
                  <a:pt x="46581" y="26425"/>
                  <a:pt x="47747" y="21151"/>
                </a:cubicBezTo>
                <a:cubicBezTo>
                  <a:pt x="48670" y="16983"/>
                  <a:pt x="49384" y="12825"/>
                  <a:pt x="48986" y="8534"/>
                </a:cubicBezTo>
                <a:cubicBezTo>
                  <a:pt x="48554" y="3931"/>
                  <a:pt x="44333" y="62"/>
                  <a:pt x="39700" y="3"/>
                </a:cubicBezTo>
                <a:cubicBezTo>
                  <a:pt x="39622" y="2"/>
                  <a:pt x="39545" y="1"/>
                  <a:pt x="39467" y="1"/>
                </a:cubicBez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3"/>
          <p:cNvSpPr txBox="1">
            <a:spLocks noGrp="1"/>
          </p:cNvSpPr>
          <p:nvPr>
            <p:ph type="subTitle" idx="1"/>
          </p:nvPr>
        </p:nvSpPr>
        <p:spPr>
          <a:xfrm>
            <a:off x="4456186" y="1563638"/>
            <a:ext cx="4292278" cy="2016224"/>
          </a:xfrm>
          <a:prstGeom prst="rect">
            <a:avLst/>
          </a:prstGeom>
        </p:spPr>
        <p:txBody>
          <a:bodyPr spcFirstLastPara="1" wrap="square" lIns="91425" tIns="91425" rIns="91425" bIns="91425" anchor="ctr" anchorCtr="0">
            <a:noAutofit/>
          </a:bodyPr>
          <a:lstStyle/>
          <a:p>
            <a:pPr marL="0" lvl="0" indent="0"/>
            <a:r>
              <a:rPr lang="id-ID" sz="1400" dirty="0">
                <a:latin typeface="Poppins" pitchFamily="2" charset="0"/>
                <a:cs typeface="Poppins" pitchFamily="2" charset="0"/>
              </a:rPr>
              <a:t>Karena semaking berkembangnya teknologi sangat banyak hal yang bisa di lakukan melalui teknologi, oleh karena itu aplikasi ini akan membantu customer dalam memesan makanan bisa di gunakan untuk memesan makanan dari rumah ataupun saat ingin makan di tempatnya langsung</a:t>
            </a:r>
            <a:br>
              <a:rPr lang="id-ID" sz="1400" dirty="0">
                <a:latin typeface="Poppins" pitchFamily="2" charset="0"/>
                <a:cs typeface="Poppins" pitchFamily="2" charset="0"/>
              </a:rPr>
            </a:br>
            <a:endParaRPr sz="1400" dirty="0">
              <a:latin typeface="Poppins" pitchFamily="2" charset="0"/>
              <a:cs typeface="Poppins" pitchFamily="2" charset="0"/>
            </a:endParaRPr>
          </a:p>
        </p:txBody>
      </p:sp>
      <p:sp>
        <p:nvSpPr>
          <p:cNvPr id="1202" name="Google Shape;1202;p43"/>
          <p:cNvSpPr txBox="1">
            <a:spLocks noGrp="1"/>
          </p:cNvSpPr>
          <p:nvPr>
            <p:ph type="title"/>
          </p:nvPr>
        </p:nvSpPr>
        <p:spPr>
          <a:xfrm>
            <a:off x="4427984" y="915566"/>
            <a:ext cx="3758700" cy="7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sz="5400" dirty="0" smtClean="0"/>
              <a:t>Deskripsi</a:t>
            </a:r>
            <a:endParaRPr sz="5400" dirty="0"/>
          </a:p>
        </p:txBody>
      </p:sp>
      <p:sp>
        <p:nvSpPr>
          <p:cNvPr id="1203" name="Google Shape;1203;p43"/>
          <p:cNvSpPr txBox="1">
            <a:spLocks noGrp="1"/>
          </p:cNvSpPr>
          <p:nvPr>
            <p:ph type="ctrTitle" idx="4294967295"/>
          </p:nvPr>
        </p:nvSpPr>
        <p:spPr>
          <a:xfrm>
            <a:off x="4657559"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204" name="Google Shape;1204;p43"/>
          <p:cNvSpPr txBox="1">
            <a:spLocks noGrp="1"/>
          </p:cNvSpPr>
          <p:nvPr>
            <p:ph type="ctrTitle" idx="4294967295"/>
          </p:nvPr>
        </p:nvSpPr>
        <p:spPr>
          <a:xfrm>
            <a:off x="3503641"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pic>
        <p:nvPicPr>
          <p:cNvPr id="3074" name="Picture 2" descr="E:\pbo\cover pb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523" y="1213988"/>
            <a:ext cx="3899662" cy="3013946"/>
          </a:xfrm>
          <a:prstGeom prst="rect">
            <a:avLst/>
          </a:prstGeom>
          <a:noFill/>
          <a:extLst>
            <a:ext uri="{909E8E84-426E-40DD-AFC4-6F175D3DCCD1}">
              <a14:hiddenFill xmlns:a14="http://schemas.microsoft.com/office/drawing/2010/main">
                <a:solidFill>
                  <a:srgbClr val="FFFFFF"/>
                </a:solidFill>
              </a14:hiddenFill>
            </a:ext>
          </a:extLst>
        </p:spPr>
      </p:pic>
      <p:sp>
        <p:nvSpPr>
          <p:cNvPr id="35" name="Google Shape;1202;p43"/>
          <p:cNvSpPr txBox="1">
            <a:spLocks/>
          </p:cNvSpPr>
          <p:nvPr/>
        </p:nvSpPr>
        <p:spPr>
          <a:xfrm>
            <a:off x="4485708" y="3279349"/>
            <a:ext cx="3758700" cy="73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3200"/>
              <a:buFont typeface="Patrick Hand"/>
              <a:buNone/>
              <a:defRPr sz="6000" b="1" i="0" u="none" strike="noStrike" cap="none">
                <a:solidFill>
                  <a:schemeClr val="accent5"/>
                </a:solidFill>
                <a:latin typeface="Patrick Hand"/>
                <a:ea typeface="Patrick Hand"/>
                <a:cs typeface="Patrick Hand"/>
                <a:sym typeface="Patrick Hand"/>
              </a:defRPr>
            </a:lvl1pPr>
            <a:lvl2pPr marR="0" lvl="1"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id-ID" sz="5400" dirty="0" smtClean="0"/>
              <a:t>Fitur</a:t>
            </a:r>
            <a:endParaRPr lang="id-ID" sz="5400" dirty="0"/>
          </a:p>
        </p:txBody>
      </p:sp>
      <p:sp>
        <p:nvSpPr>
          <p:cNvPr id="2" name="TextBox 1"/>
          <p:cNvSpPr txBox="1"/>
          <p:nvPr/>
        </p:nvSpPr>
        <p:spPr>
          <a:xfrm>
            <a:off x="4427984" y="3920738"/>
            <a:ext cx="3676006" cy="523220"/>
          </a:xfrm>
          <a:prstGeom prst="rect">
            <a:avLst/>
          </a:prstGeom>
          <a:noFill/>
        </p:spPr>
        <p:txBody>
          <a:bodyPr wrap="none" rtlCol="0">
            <a:spAutoFit/>
          </a:bodyPr>
          <a:lstStyle/>
          <a:p>
            <a:r>
              <a:rPr lang="id-ID" dirty="0" smtClean="0">
                <a:latin typeface="Poppins" pitchFamily="2" charset="0"/>
                <a:cs typeface="Poppins" pitchFamily="2" charset="0"/>
              </a:rPr>
              <a:t>- Mengisi Datasiri            - Memilih Menu</a:t>
            </a:r>
            <a:br>
              <a:rPr lang="id-ID" dirty="0" smtClean="0">
                <a:latin typeface="Poppins" pitchFamily="2" charset="0"/>
                <a:cs typeface="Poppins" pitchFamily="2" charset="0"/>
              </a:rPr>
            </a:br>
            <a:r>
              <a:rPr lang="id-ID" dirty="0" smtClean="0">
                <a:latin typeface="Poppins" pitchFamily="2" charset="0"/>
                <a:cs typeface="Poppins" pitchFamily="2" charset="0"/>
              </a:rPr>
              <a:t>- Membuat Pesanan      - Bayar</a:t>
            </a:r>
            <a:endParaRPr lang="id-ID" dirty="0">
              <a:latin typeface="Poppins" pitchFamily="2" charset="0"/>
              <a:cs typeface="Poppins"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00"/>
                                        </p:tgtEl>
                                        <p:attrNameLst>
                                          <p:attrName>style.visibility</p:attrName>
                                        </p:attrNameLst>
                                      </p:cBhvr>
                                      <p:to>
                                        <p:strVal val="visible"/>
                                      </p:to>
                                    </p:set>
                                    <p:animEffect transition="in" filter="fade">
                                      <p:cBhvr>
                                        <p:cTn id="7" dur="1000"/>
                                        <p:tgtEl>
                                          <p:spTgt spid="1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5"/>
        <p:cNvGrpSpPr/>
        <p:nvPr/>
      </p:nvGrpSpPr>
      <p:grpSpPr>
        <a:xfrm>
          <a:off x="0" y="0"/>
          <a:ext cx="0" cy="0"/>
          <a:chOff x="0" y="0"/>
          <a:chExt cx="0" cy="0"/>
        </a:xfrm>
      </p:grpSpPr>
      <p:sp>
        <p:nvSpPr>
          <p:cNvPr id="1236" name="Google Shape;1236;p44"/>
          <p:cNvSpPr txBox="1">
            <a:spLocks noGrp="1"/>
          </p:cNvSpPr>
          <p:nvPr>
            <p:ph type="title"/>
          </p:nvPr>
        </p:nvSpPr>
        <p:spPr>
          <a:xfrm>
            <a:off x="3020926" y="2008498"/>
            <a:ext cx="5079466" cy="7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Alur Kerja</a:t>
            </a:r>
            <a:endParaRPr dirty="0"/>
          </a:p>
        </p:txBody>
      </p:sp>
      <p:sp>
        <p:nvSpPr>
          <p:cNvPr id="1237" name="Google Shape;1237;p44"/>
          <p:cNvSpPr txBox="1">
            <a:spLocks noGrp="1"/>
          </p:cNvSpPr>
          <p:nvPr>
            <p:ph type="subTitle" idx="1"/>
          </p:nvPr>
        </p:nvSpPr>
        <p:spPr>
          <a:xfrm>
            <a:off x="3020926" y="2739902"/>
            <a:ext cx="4347000" cy="3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Penjelasan cara kerja aplikasi</a:t>
            </a:r>
            <a:endParaRPr dirty="0"/>
          </a:p>
        </p:txBody>
      </p:sp>
      <p:sp>
        <p:nvSpPr>
          <p:cNvPr id="1238" name="Google Shape;1238;p44"/>
          <p:cNvSpPr/>
          <p:nvPr/>
        </p:nvSpPr>
        <p:spPr>
          <a:xfrm rot="82075" flipH="1">
            <a:off x="1775918" y="2049927"/>
            <a:ext cx="1097113" cy="1043642"/>
          </a:xfrm>
          <a:custGeom>
            <a:avLst/>
            <a:gdLst/>
            <a:ahLst/>
            <a:cxnLst/>
            <a:rect l="l" t="t" r="r" b="b"/>
            <a:pathLst>
              <a:path w="8381" h="9262" extrusionOk="0">
                <a:moveTo>
                  <a:pt x="4431" y="0"/>
                </a:moveTo>
                <a:cubicBezTo>
                  <a:pt x="4060" y="0"/>
                  <a:pt x="3680" y="67"/>
                  <a:pt x="3302" y="203"/>
                </a:cubicBezTo>
                <a:cubicBezTo>
                  <a:pt x="2213" y="598"/>
                  <a:pt x="1645" y="1452"/>
                  <a:pt x="1256" y="2468"/>
                </a:cubicBezTo>
                <a:cubicBezTo>
                  <a:pt x="1113" y="2843"/>
                  <a:pt x="941" y="3195"/>
                  <a:pt x="705" y="3520"/>
                </a:cubicBezTo>
                <a:cubicBezTo>
                  <a:pt x="151" y="4285"/>
                  <a:pt x="1" y="5128"/>
                  <a:pt x="214" y="6044"/>
                </a:cubicBezTo>
                <a:cubicBezTo>
                  <a:pt x="609" y="7752"/>
                  <a:pt x="2004" y="8960"/>
                  <a:pt x="3857" y="9219"/>
                </a:cubicBezTo>
                <a:cubicBezTo>
                  <a:pt x="4055" y="9247"/>
                  <a:pt x="4251" y="9262"/>
                  <a:pt x="4443" y="9262"/>
                </a:cubicBezTo>
                <a:cubicBezTo>
                  <a:pt x="5009" y="9262"/>
                  <a:pt x="5547" y="9133"/>
                  <a:pt x="6065" y="8831"/>
                </a:cubicBezTo>
                <a:cubicBezTo>
                  <a:pt x="7675" y="7897"/>
                  <a:pt x="8360" y="6466"/>
                  <a:pt x="8363" y="4909"/>
                </a:cubicBezTo>
                <a:cubicBezTo>
                  <a:pt x="8380" y="3919"/>
                  <a:pt x="8253" y="3218"/>
                  <a:pt x="7825" y="2600"/>
                </a:cubicBezTo>
                <a:cubicBezTo>
                  <a:pt x="7507" y="2145"/>
                  <a:pt x="7191" y="1691"/>
                  <a:pt x="6859" y="1245"/>
                </a:cubicBezTo>
                <a:cubicBezTo>
                  <a:pt x="6249" y="430"/>
                  <a:pt x="5372" y="0"/>
                  <a:pt x="4431" y="0"/>
                </a:cubicBez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9" name="Google Shape;1239;p44"/>
          <p:cNvSpPr txBox="1">
            <a:spLocks noGrp="1"/>
          </p:cNvSpPr>
          <p:nvPr>
            <p:ph type="title" idx="2"/>
          </p:nvPr>
        </p:nvSpPr>
        <p:spPr>
          <a:xfrm>
            <a:off x="1780427" y="2297390"/>
            <a:ext cx="10881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a:t>
            </a:r>
            <a:r>
              <a:rPr lang="id-ID" dirty="0" smtClean="0"/>
              <a:t>2</a:t>
            </a:r>
            <a:endParaRPr dirty="0"/>
          </a:p>
        </p:txBody>
      </p:sp>
      <p:sp>
        <p:nvSpPr>
          <p:cNvPr id="1240" name="Google Shape;1240;p44"/>
          <p:cNvSpPr txBox="1">
            <a:spLocks noGrp="1"/>
          </p:cNvSpPr>
          <p:nvPr>
            <p:ph type="ctrTitle" idx="4294967295"/>
          </p:nvPr>
        </p:nvSpPr>
        <p:spPr>
          <a:xfrm>
            <a:off x="4657559"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241" name="Google Shape;1241;p44"/>
          <p:cNvSpPr txBox="1">
            <a:spLocks noGrp="1"/>
          </p:cNvSpPr>
          <p:nvPr>
            <p:ph type="ctrTitle" idx="4294967295"/>
          </p:nvPr>
        </p:nvSpPr>
        <p:spPr>
          <a:xfrm>
            <a:off x="3503641"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Tree>
    <p:extLst>
      <p:ext uri="{BB962C8B-B14F-4D97-AF65-F5344CB8AC3E}">
        <p14:creationId xmlns:p14="http://schemas.microsoft.com/office/powerpoint/2010/main" val="1058275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36"/>
                                        </p:tgtEl>
                                        <p:attrNameLst>
                                          <p:attrName>style.visibility</p:attrName>
                                        </p:attrNameLst>
                                      </p:cBhvr>
                                      <p:to>
                                        <p:strVal val="visible"/>
                                      </p:to>
                                    </p:set>
                                    <p:animEffect transition="in" filter="fade">
                                      <p:cBhvr>
                                        <p:cTn id="7" dur="1000"/>
                                        <p:tgtEl>
                                          <p:spTgt spid="1236"/>
                                        </p:tgtEl>
                                      </p:cBhvr>
                                    </p:animEffect>
                                  </p:childTnLst>
                                </p:cTn>
                              </p:par>
                              <p:par>
                                <p:cTn id="8" presetID="10" presetClass="entr" presetSubtype="0" fill="hold" nodeType="withEffect">
                                  <p:stCondLst>
                                    <p:cond delay="0"/>
                                  </p:stCondLst>
                                  <p:childTnLst>
                                    <p:set>
                                      <p:cBhvr>
                                        <p:cTn id="9" dur="1" fill="hold">
                                          <p:stCondLst>
                                            <p:cond delay="0"/>
                                          </p:stCondLst>
                                        </p:cTn>
                                        <p:tgtEl>
                                          <p:spTgt spid="1237"/>
                                        </p:tgtEl>
                                        <p:attrNameLst>
                                          <p:attrName>style.visibility</p:attrName>
                                        </p:attrNameLst>
                                      </p:cBhvr>
                                      <p:to>
                                        <p:strVal val="visible"/>
                                      </p:to>
                                    </p:set>
                                    <p:animEffect transition="in" filter="fade">
                                      <p:cBhvr>
                                        <p:cTn id="10" dur="1000"/>
                                        <p:tgtEl>
                                          <p:spTgt spid="1237"/>
                                        </p:tgtEl>
                                      </p:cBhvr>
                                    </p:animEffect>
                                  </p:childTnLst>
                                </p:cTn>
                              </p:par>
                              <p:par>
                                <p:cTn id="11" presetID="10" presetClass="entr" presetSubtype="0" fill="hold" nodeType="withEffect">
                                  <p:stCondLst>
                                    <p:cond delay="0"/>
                                  </p:stCondLst>
                                  <p:childTnLst>
                                    <p:set>
                                      <p:cBhvr>
                                        <p:cTn id="12" dur="1" fill="hold">
                                          <p:stCondLst>
                                            <p:cond delay="0"/>
                                          </p:stCondLst>
                                        </p:cTn>
                                        <p:tgtEl>
                                          <p:spTgt spid="1238"/>
                                        </p:tgtEl>
                                        <p:attrNameLst>
                                          <p:attrName>style.visibility</p:attrName>
                                        </p:attrNameLst>
                                      </p:cBhvr>
                                      <p:to>
                                        <p:strVal val="visible"/>
                                      </p:to>
                                    </p:set>
                                    <p:animEffect transition="in" filter="fade">
                                      <p:cBhvr>
                                        <p:cTn id="13" dur="1000"/>
                                        <p:tgtEl>
                                          <p:spTgt spid="1238"/>
                                        </p:tgtEl>
                                      </p:cBhvr>
                                    </p:animEffect>
                                  </p:childTnLst>
                                </p:cTn>
                              </p:par>
                              <p:par>
                                <p:cTn id="14" presetID="10" presetClass="entr" presetSubtype="0" fill="hold" nodeType="withEffect">
                                  <p:stCondLst>
                                    <p:cond delay="0"/>
                                  </p:stCondLst>
                                  <p:childTnLst>
                                    <p:set>
                                      <p:cBhvr>
                                        <p:cTn id="15" dur="1" fill="hold">
                                          <p:stCondLst>
                                            <p:cond delay="0"/>
                                          </p:stCondLst>
                                        </p:cTn>
                                        <p:tgtEl>
                                          <p:spTgt spid="1239"/>
                                        </p:tgtEl>
                                        <p:attrNameLst>
                                          <p:attrName>style.visibility</p:attrName>
                                        </p:attrNameLst>
                                      </p:cBhvr>
                                      <p:to>
                                        <p:strVal val="visible"/>
                                      </p:to>
                                    </p:set>
                                    <p:animEffect transition="in" filter="fade">
                                      <p:cBhvr>
                                        <p:cTn id="16" dur="1000"/>
                                        <p:tgtEl>
                                          <p:spTgt spid="1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89" name="Google Shape;1289;p46"/>
          <p:cNvSpPr/>
          <p:nvPr/>
        </p:nvSpPr>
        <p:spPr>
          <a:xfrm rot="-2658911" flipH="1">
            <a:off x="1016395" y="1392138"/>
            <a:ext cx="2556535" cy="2511622"/>
          </a:xfrm>
          <a:custGeom>
            <a:avLst/>
            <a:gdLst/>
            <a:ahLst/>
            <a:cxnLst/>
            <a:rect l="l" t="t" r="r" b="b"/>
            <a:pathLst>
              <a:path w="49385" h="43570" extrusionOk="0">
                <a:moveTo>
                  <a:pt x="39467" y="1"/>
                </a:moveTo>
                <a:cubicBezTo>
                  <a:pt x="37216" y="1"/>
                  <a:pt x="35049" y="462"/>
                  <a:pt x="32886" y="989"/>
                </a:cubicBezTo>
                <a:cubicBezTo>
                  <a:pt x="30056" y="1680"/>
                  <a:pt x="27233" y="2367"/>
                  <a:pt x="24304" y="2517"/>
                </a:cubicBezTo>
                <a:cubicBezTo>
                  <a:pt x="22006" y="2636"/>
                  <a:pt x="19704" y="2696"/>
                  <a:pt x="17420" y="3038"/>
                </a:cubicBezTo>
                <a:cubicBezTo>
                  <a:pt x="10296" y="4107"/>
                  <a:pt x="5152" y="8009"/>
                  <a:pt x="1509" y="14060"/>
                </a:cubicBezTo>
                <a:cubicBezTo>
                  <a:pt x="526" y="15694"/>
                  <a:pt x="1" y="17481"/>
                  <a:pt x="300" y="19434"/>
                </a:cubicBezTo>
                <a:cubicBezTo>
                  <a:pt x="582" y="21273"/>
                  <a:pt x="559" y="23123"/>
                  <a:pt x="413" y="24966"/>
                </a:cubicBezTo>
                <a:cubicBezTo>
                  <a:pt x="270" y="26727"/>
                  <a:pt x="366" y="28453"/>
                  <a:pt x="725" y="30174"/>
                </a:cubicBezTo>
                <a:cubicBezTo>
                  <a:pt x="1246" y="32681"/>
                  <a:pt x="2558" y="34809"/>
                  <a:pt x="3873" y="36952"/>
                </a:cubicBezTo>
                <a:cubicBezTo>
                  <a:pt x="4976" y="38752"/>
                  <a:pt x="6421" y="40140"/>
                  <a:pt x="8303" y="41096"/>
                </a:cubicBezTo>
                <a:cubicBezTo>
                  <a:pt x="11574" y="42760"/>
                  <a:pt x="15028" y="43569"/>
                  <a:pt x="18163" y="43569"/>
                </a:cubicBezTo>
                <a:cubicBezTo>
                  <a:pt x="18346" y="43569"/>
                  <a:pt x="18528" y="43566"/>
                  <a:pt x="18708" y="43561"/>
                </a:cubicBezTo>
                <a:cubicBezTo>
                  <a:pt x="18874" y="43564"/>
                  <a:pt x="19039" y="43565"/>
                  <a:pt x="19203" y="43565"/>
                </a:cubicBezTo>
                <a:cubicBezTo>
                  <a:pt x="23825" y="43565"/>
                  <a:pt x="27699" y="42455"/>
                  <a:pt x="31560" y="41253"/>
                </a:cubicBezTo>
                <a:cubicBezTo>
                  <a:pt x="35217" y="40107"/>
                  <a:pt x="38243" y="38037"/>
                  <a:pt x="40703" y="35112"/>
                </a:cubicBezTo>
                <a:cubicBezTo>
                  <a:pt x="44147" y="31011"/>
                  <a:pt x="46581" y="26425"/>
                  <a:pt x="47747" y="21151"/>
                </a:cubicBezTo>
                <a:cubicBezTo>
                  <a:pt x="48670" y="16983"/>
                  <a:pt x="49384" y="12825"/>
                  <a:pt x="48986" y="8534"/>
                </a:cubicBezTo>
                <a:cubicBezTo>
                  <a:pt x="48554" y="3931"/>
                  <a:pt x="44333" y="62"/>
                  <a:pt x="39700" y="3"/>
                </a:cubicBezTo>
                <a:cubicBezTo>
                  <a:pt x="39622" y="2"/>
                  <a:pt x="39545" y="1"/>
                  <a:pt x="39467" y="1"/>
                </a:cubicBez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6"/>
          <p:cNvSpPr txBox="1">
            <a:spLocks noGrp="1"/>
          </p:cNvSpPr>
          <p:nvPr>
            <p:ph type="body" idx="1"/>
          </p:nvPr>
        </p:nvSpPr>
        <p:spPr>
          <a:xfrm>
            <a:off x="395536" y="2283718"/>
            <a:ext cx="5507508" cy="2377500"/>
          </a:xfrm>
          <a:prstGeom prst="rect">
            <a:avLst/>
          </a:prstGeom>
        </p:spPr>
        <p:txBody>
          <a:bodyPr spcFirstLastPara="1" wrap="square" lIns="91425" tIns="91425" rIns="91425" bIns="91425" anchor="ctr" anchorCtr="0">
            <a:noAutofit/>
          </a:bodyPr>
          <a:lstStyle/>
          <a:p>
            <a:pPr marL="0" lvl="0" indent="0">
              <a:buNone/>
            </a:pPr>
            <a:r>
              <a:rPr lang="id-ID" b="1" dirty="0">
                <a:latin typeface="Poppins" pitchFamily="2" charset="0"/>
                <a:cs typeface="Poppins" pitchFamily="2" charset="0"/>
              </a:rPr>
              <a:t>Customer -&gt; </a:t>
            </a:r>
            <a:r>
              <a:rPr lang="id-ID" dirty="0">
                <a:latin typeface="Poppins" pitchFamily="2" charset="0"/>
                <a:cs typeface="Poppins" pitchFamily="2" charset="0"/>
              </a:rPr>
              <a:t>memesan makanan melalui </a:t>
            </a:r>
            <a:r>
              <a:rPr lang="id-ID" b="1" dirty="0">
                <a:latin typeface="Poppins" pitchFamily="2" charset="0"/>
                <a:cs typeface="Poppins" pitchFamily="2" charset="0"/>
              </a:rPr>
              <a:t>aplikasi </a:t>
            </a:r>
            <a:r>
              <a:rPr lang="id-ID" dirty="0">
                <a:latin typeface="Poppins" pitchFamily="2" charset="0"/>
                <a:cs typeface="Poppins" pitchFamily="2" charset="0"/>
              </a:rPr>
              <a:t>-&gt; pesanan masuk ke </a:t>
            </a:r>
            <a:r>
              <a:rPr lang="id-ID" b="1" dirty="0">
                <a:latin typeface="Poppins" pitchFamily="2" charset="0"/>
                <a:cs typeface="Poppins" pitchFamily="2" charset="0"/>
              </a:rPr>
              <a:t>kasir -&gt;</a:t>
            </a:r>
            <a:r>
              <a:rPr lang="id-ID" dirty="0">
                <a:latin typeface="Poppins" pitchFamily="2" charset="0"/>
                <a:cs typeface="Poppins" pitchFamily="2" charset="0"/>
              </a:rPr>
              <a:t> </a:t>
            </a:r>
            <a:r>
              <a:rPr lang="id-ID" b="1" dirty="0">
                <a:latin typeface="Poppins" pitchFamily="2" charset="0"/>
                <a:cs typeface="Poppins" pitchFamily="2" charset="0"/>
              </a:rPr>
              <a:t>kasir</a:t>
            </a:r>
            <a:r>
              <a:rPr lang="id-ID" dirty="0">
                <a:latin typeface="Poppins" pitchFamily="2" charset="0"/>
                <a:cs typeface="Poppins" pitchFamily="2" charset="0"/>
              </a:rPr>
              <a:t> memberitahu pesanan ke </a:t>
            </a:r>
            <a:r>
              <a:rPr lang="id-ID" b="1" dirty="0">
                <a:latin typeface="Poppins" pitchFamily="2" charset="0"/>
                <a:cs typeface="Poppins" pitchFamily="2" charset="0"/>
              </a:rPr>
              <a:t>koki -&gt; </a:t>
            </a:r>
            <a:r>
              <a:rPr lang="id-ID" dirty="0">
                <a:latin typeface="Poppins" pitchFamily="2" charset="0"/>
                <a:cs typeface="Poppins" pitchFamily="2" charset="0"/>
              </a:rPr>
              <a:t>dan jika selesai </a:t>
            </a:r>
            <a:r>
              <a:rPr lang="id-ID" b="1" dirty="0">
                <a:latin typeface="Poppins" pitchFamily="2" charset="0"/>
                <a:cs typeface="Poppins" pitchFamily="2" charset="0"/>
              </a:rPr>
              <a:t>pelayan</a:t>
            </a:r>
            <a:r>
              <a:rPr lang="id-ID" dirty="0">
                <a:latin typeface="Poppins" pitchFamily="2" charset="0"/>
                <a:cs typeface="Poppins" pitchFamily="2" charset="0"/>
              </a:rPr>
              <a:t> akan mengambil makanan dan mengantarkan ke </a:t>
            </a:r>
            <a:r>
              <a:rPr lang="id-ID" b="1" dirty="0">
                <a:latin typeface="Poppins" pitchFamily="2" charset="0"/>
                <a:cs typeface="Poppins" pitchFamily="2" charset="0"/>
              </a:rPr>
              <a:t>customer</a:t>
            </a:r>
            <a:r>
              <a:rPr lang="id-ID" dirty="0">
                <a:latin typeface="Poppins" pitchFamily="2" charset="0"/>
                <a:cs typeface="Poppins" pitchFamily="2" charset="0"/>
              </a:rPr>
              <a:t>, jika memesan melalui rumah </a:t>
            </a:r>
            <a:r>
              <a:rPr lang="id-ID" b="1" dirty="0">
                <a:latin typeface="Poppins" pitchFamily="2" charset="0"/>
                <a:cs typeface="Poppins" pitchFamily="2" charset="0"/>
              </a:rPr>
              <a:t>pelayan </a:t>
            </a:r>
            <a:r>
              <a:rPr lang="id-ID" dirty="0">
                <a:latin typeface="Poppins" pitchFamily="2" charset="0"/>
                <a:cs typeface="Poppins" pitchFamily="2" charset="0"/>
              </a:rPr>
              <a:t>akan memberikan makanan ke </a:t>
            </a:r>
            <a:r>
              <a:rPr lang="id-ID" b="1" dirty="0">
                <a:latin typeface="Poppins" pitchFamily="2" charset="0"/>
                <a:cs typeface="Poppins" pitchFamily="2" charset="0"/>
              </a:rPr>
              <a:t>kurir</a:t>
            </a:r>
            <a:r>
              <a:rPr lang="id-ID" dirty="0">
                <a:latin typeface="Poppins" pitchFamily="2" charset="0"/>
                <a:cs typeface="Poppins" pitchFamily="2" charset="0"/>
              </a:rPr>
              <a:t> untuk di antar ke </a:t>
            </a:r>
            <a:r>
              <a:rPr lang="id-ID" b="1" dirty="0">
                <a:latin typeface="Poppins" pitchFamily="2" charset="0"/>
                <a:cs typeface="Poppins" pitchFamily="2" charset="0"/>
              </a:rPr>
              <a:t>customer </a:t>
            </a:r>
            <a:r>
              <a:rPr lang="id-ID" dirty="0">
                <a:latin typeface="Poppins" pitchFamily="2" charset="0"/>
                <a:cs typeface="Poppins" pitchFamily="2" charset="0"/>
              </a:rPr>
              <a:t>yang sedang berada di rumah</a:t>
            </a:r>
            <a:br>
              <a:rPr lang="id-ID" dirty="0">
                <a:latin typeface="Poppins" pitchFamily="2" charset="0"/>
                <a:cs typeface="Poppins" pitchFamily="2" charset="0"/>
              </a:rPr>
            </a:br>
            <a:endParaRPr dirty="0">
              <a:latin typeface="Poppins" pitchFamily="2" charset="0"/>
              <a:cs typeface="Poppins" pitchFamily="2" charset="0"/>
            </a:endParaRPr>
          </a:p>
        </p:txBody>
      </p:sp>
      <p:sp>
        <p:nvSpPr>
          <p:cNvPr id="1292" name="Google Shape;1292;p46"/>
          <p:cNvSpPr txBox="1">
            <a:spLocks noGrp="1"/>
          </p:cNvSpPr>
          <p:nvPr>
            <p:ph type="ctrTitle" idx="4294967295"/>
          </p:nvPr>
        </p:nvSpPr>
        <p:spPr>
          <a:xfrm>
            <a:off x="4657559"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293" name="Google Shape;1293;p46"/>
          <p:cNvSpPr txBox="1">
            <a:spLocks noGrp="1"/>
          </p:cNvSpPr>
          <p:nvPr>
            <p:ph type="ctrTitle" idx="4294967295"/>
          </p:nvPr>
        </p:nvSpPr>
        <p:spPr>
          <a:xfrm>
            <a:off x="3503641"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
        <p:nvSpPr>
          <p:cNvPr id="1294" name="Google Shape;1294;p46"/>
          <p:cNvSpPr/>
          <p:nvPr/>
        </p:nvSpPr>
        <p:spPr>
          <a:xfrm>
            <a:off x="3551713" y="968050"/>
            <a:ext cx="2040575" cy="67046"/>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627534"/>
            <a:ext cx="5507508" cy="1774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 name="Picture 2" descr="E:\pbo\kosong.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04339" y="491643"/>
            <a:ext cx="2672117" cy="4277518"/>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Google Shape;1368;p48"/>
          <p:cNvGrpSpPr/>
          <p:nvPr/>
        </p:nvGrpSpPr>
        <p:grpSpPr>
          <a:xfrm>
            <a:off x="8146441" y="1352411"/>
            <a:ext cx="444801" cy="457218"/>
            <a:chOff x="2471050" y="1215350"/>
            <a:chExt cx="417850" cy="425675"/>
          </a:xfrm>
        </p:grpSpPr>
        <p:sp>
          <p:nvSpPr>
            <p:cNvPr id="32" name="Google Shape;1369;p48"/>
            <p:cNvSpPr/>
            <p:nvPr/>
          </p:nvSpPr>
          <p:spPr>
            <a:xfrm>
              <a:off x="2477550" y="1417750"/>
              <a:ext cx="405500" cy="216750"/>
            </a:xfrm>
            <a:custGeom>
              <a:avLst/>
              <a:gdLst/>
              <a:ahLst/>
              <a:cxnLst/>
              <a:rect l="l" t="t" r="r" b="b"/>
              <a:pathLst>
                <a:path w="16220" h="8670" extrusionOk="0">
                  <a:moveTo>
                    <a:pt x="547" y="1"/>
                  </a:moveTo>
                  <a:lnTo>
                    <a:pt x="417" y="27"/>
                  </a:lnTo>
                  <a:lnTo>
                    <a:pt x="313" y="53"/>
                  </a:lnTo>
                  <a:lnTo>
                    <a:pt x="209" y="131"/>
                  </a:lnTo>
                  <a:lnTo>
                    <a:pt x="131" y="209"/>
                  </a:lnTo>
                  <a:lnTo>
                    <a:pt x="78" y="287"/>
                  </a:lnTo>
                  <a:lnTo>
                    <a:pt x="26" y="391"/>
                  </a:lnTo>
                  <a:lnTo>
                    <a:pt x="0" y="521"/>
                  </a:lnTo>
                  <a:lnTo>
                    <a:pt x="0" y="625"/>
                  </a:lnTo>
                  <a:lnTo>
                    <a:pt x="1328" y="7681"/>
                  </a:lnTo>
                  <a:lnTo>
                    <a:pt x="1354" y="7889"/>
                  </a:lnTo>
                  <a:lnTo>
                    <a:pt x="1458" y="8071"/>
                  </a:lnTo>
                  <a:lnTo>
                    <a:pt x="1562" y="8227"/>
                  </a:lnTo>
                  <a:lnTo>
                    <a:pt x="1693" y="8383"/>
                  </a:lnTo>
                  <a:lnTo>
                    <a:pt x="1875" y="8514"/>
                  </a:lnTo>
                  <a:lnTo>
                    <a:pt x="2057" y="8592"/>
                  </a:lnTo>
                  <a:lnTo>
                    <a:pt x="2239" y="8644"/>
                  </a:lnTo>
                  <a:lnTo>
                    <a:pt x="2474" y="8670"/>
                  </a:lnTo>
                  <a:lnTo>
                    <a:pt x="13746" y="8670"/>
                  </a:lnTo>
                  <a:lnTo>
                    <a:pt x="13955" y="8644"/>
                  </a:lnTo>
                  <a:lnTo>
                    <a:pt x="14163" y="8592"/>
                  </a:lnTo>
                  <a:lnTo>
                    <a:pt x="14345" y="8514"/>
                  </a:lnTo>
                  <a:lnTo>
                    <a:pt x="14501" y="8383"/>
                  </a:lnTo>
                  <a:lnTo>
                    <a:pt x="14658" y="8227"/>
                  </a:lnTo>
                  <a:lnTo>
                    <a:pt x="14762" y="8071"/>
                  </a:lnTo>
                  <a:lnTo>
                    <a:pt x="14840" y="7889"/>
                  </a:lnTo>
                  <a:lnTo>
                    <a:pt x="14892" y="7681"/>
                  </a:lnTo>
                  <a:lnTo>
                    <a:pt x="16220" y="625"/>
                  </a:lnTo>
                  <a:lnTo>
                    <a:pt x="16220" y="521"/>
                  </a:lnTo>
                  <a:lnTo>
                    <a:pt x="16194" y="391"/>
                  </a:lnTo>
                  <a:lnTo>
                    <a:pt x="16141" y="287"/>
                  </a:lnTo>
                  <a:lnTo>
                    <a:pt x="16089" y="209"/>
                  </a:lnTo>
                  <a:lnTo>
                    <a:pt x="16011" y="131"/>
                  </a:lnTo>
                  <a:lnTo>
                    <a:pt x="15907" y="53"/>
                  </a:lnTo>
                  <a:lnTo>
                    <a:pt x="15777" y="27"/>
                  </a:lnTo>
                  <a:lnTo>
                    <a:pt x="156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70;p48"/>
            <p:cNvSpPr/>
            <p:nvPr/>
          </p:nvSpPr>
          <p:spPr>
            <a:xfrm>
              <a:off x="2477550" y="1417750"/>
              <a:ext cx="244750" cy="216750"/>
            </a:xfrm>
            <a:custGeom>
              <a:avLst/>
              <a:gdLst/>
              <a:ahLst/>
              <a:cxnLst/>
              <a:rect l="l" t="t" r="r" b="b"/>
              <a:pathLst>
                <a:path w="9790" h="8670" extrusionOk="0">
                  <a:moveTo>
                    <a:pt x="547" y="1"/>
                  </a:moveTo>
                  <a:lnTo>
                    <a:pt x="417" y="27"/>
                  </a:lnTo>
                  <a:lnTo>
                    <a:pt x="391" y="27"/>
                  </a:lnTo>
                  <a:lnTo>
                    <a:pt x="261" y="105"/>
                  </a:lnTo>
                  <a:lnTo>
                    <a:pt x="157" y="183"/>
                  </a:lnTo>
                  <a:lnTo>
                    <a:pt x="131" y="209"/>
                  </a:lnTo>
                  <a:lnTo>
                    <a:pt x="104" y="235"/>
                  </a:lnTo>
                  <a:lnTo>
                    <a:pt x="78" y="261"/>
                  </a:lnTo>
                  <a:lnTo>
                    <a:pt x="52" y="339"/>
                  </a:lnTo>
                  <a:lnTo>
                    <a:pt x="0" y="443"/>
                  </a:lnTo>
                  <a:lnTo>
                    <a:pt x="0" y="547"/>
                  </a:lnTo>
                  <a:lnTo>
                    <a:pt x="0" y="625"/>
                  </a:lnTo>
                  <a:lnTo>
                    <a:pt x="1328" y="7681"/>
                  </a:lnTo>
                  <a:lnTo>
                    <a:pt x="1354" y="7837"/>
                  </a:lnTo>
                  <a:lnTo>
                    <a:pt x="1406" y="7967"/>
                  </a:lnTo>
                  <a:lnTo>
                    <a:pt x="1406" y="8019"/>
                  </a:lnTo>
                  <a:lnTo>
                    <a:pt x="1432" y="8019"/>
                  </a:lnTo>
                  <a:lnTo>
                    <a:pt x="1432" y="8045"/>
                  </a:lnTo>
                  <a:lnTo>
                    <a:pt x="1458" y="8071"/>
                  </a:lnTo>
                  <a:lnTo>
                    <a:pt x="1458" y="8097"/>
                  </a:lnTo>
                  <a:lnTo>
                    <a:pt x="1484" y="8123"/>
                  </a:lnTo>
                  <a:lnTo>
                    <a:pt x="1484" y="8149"/>
                  </a:lnTo>
                  <a:lnTo>
                    <a:pt x="1510" y="8149"/>
                  </a:lnTo>
                  <a:lnTo>
                    <a:pt x="1536" y="8201"/>
                  </a:lnTo>
                  <a:lnTo>
                    <a:pt x="1562" y="8227"/>
                  </a:lnTo>
                  <a:lnTo>
                    <a:pt x="1562" y="8253"/>
                  </a:lnTo>
                  <a:lnTo>
                    <a:pt x="1588" y="8279"/>
                  </a:lnTo>
                  <a:lnTo>
                    <a:pt x="1614" y="8305"/>
                  </a:lnTo>
                  <a:lnTo>
                    <a:pt x="1640" y="8305"/>
                  </a:lnTo>
                  <a:lnTo>
                    <a:pt x="1640" y="8331"/>
                  </a:lnTo>
                  <a:lnTo>
                    <a:pt x="1693" y="8383"/>
                  </a:lnTo>
                  <a:lnTo>
                    <a:pt x="1719" y="8409"/>
                  </a:lnTo>
                  <a:lnTo>
                    <a:pt x="1745" y="8409"/>
                  </a:lnTo>
                  <a:lnTo>
                    <a:pt x="1745" y="8436"/>
                  </a:lnTo>
                  <a:lnTo>
                    <a:pt x="1771" y="8436"/>
                  </a:lnTo>
                  <a:lnTo>
                    <a:pt x="1797" y="8462"/>
                  </a:lnTo>
                  <a:lnTo>
                    <a:pt x="1823" y="8488"/>
                  </a:lnTo>
                  <a:lnTo>
                    <a:pt x="1849" y="8488"/>
                  </a:lnTo>
                  <a:lnTo>
                    <a:pt x="1901" y="8514"/>
                  </a:lnTo>
                  <a:lnTo>
                    <a:pt x="1927" y="8540"/>
                  </a:lnTo>
                  <a:lnTo>
                    <a:pt x="1953" y="8540"/>
                  </a:lnTo>
                  <a:lnTo>
                    <a:pt x="1953" y="8566"/>
                  </a:lnTo>
                  <a:lnTo>
                    <a:pt x="2005" y="8566"/>
                  </a:lnTo>
                  <a:lnTo>
                    <a:pt x="2057" y="8592"/>
                  </a:lnTo>
                  <a:lnTo>
                    <a:pt x="2109" y="8618"/>
                  </a:lnTo>
                  <a:lnTo>
                    <a:pt x="2161" y="8618"/>
                  </a:lnTo>
                  <a:lnTo>
                    <a:pt x="2187" y="8644"/>
                  </a:lnTo>
                  <a:lnTo>
                    <a:pt x="2265" y="8644"/>
                  </a:lnTo>
                  <a:lnTo>
                    <a:pt x="2291" y="8670"/>
                  </a:lnTo>
                  <a:lnTo>
                    <a:pt x="4062" y="8670"/>
                  </a:lnTo>
                  <a:lnTo>
                    <a:pt x="3984" y="7993"/>
                  </a:lnTo>
                  <a:lnTo>
                    <a:pt x="6795" y="7993"/>
                  </a:lnTo>
                  <a:lnTo>
                    <a:pt x="6821" y="8670"/>
                  </a:lnTo>
                  <a:lnTo>
                    <a:pt x="9399" y="8670"/>
                  </a:lnTo>
                  <a:lnTo>
                    <a:pt x="9425" y="7993"/>
                  </a:lnTo>
                  <a:lnTo>
                    <a:pt x="97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71;p48"/>
            <p:cNvSpPr/>
            <p:nvPr/>
          </p:nvSpPr>
          <p:spPr>
            <a:xfrm>
              <a:off x="2781500" y="1417750"/>
              <a:ext cx="101550" cy="216750"/>
            </a:xfrm>
            <a:custGeom>
              <a:avLst/>
              <a:gdLst/>
              <a:ahLst/>
              <a:cxnLst/>
              <a:rect l="l" t="t" r="r" b="b"/>
              <a:pathLst>
                <a:path w="4062" h="8670" extrusionOk="0">
                  <a:moveTo>
                    <a:pt x="885" y="1"/>
                  </a:moveTo>
                  <a:lnTo>
                    <a:pt x="78" y="7993"/>
                  </a:lnTo>
                  <a:lnTo>
                    <a:pt x="0" y="8670"/>
                  </a:lnTo>
                  <a:lnTo>
                    <a:pt x="1588" y="8670"/>
                  </a:lnTo>
                  <a:lnTo>
                    <a:pt x="1823" y="8644"/>
                  </a:lnTo>
                  <a:lnTo>
                    <a:pt x="2057" y="8566"/>
                  </a:lnTo>
                  <a:lnTo>
                    <a:pt x="2265" y="8462"/>
                  </a:lnTo>
                  <a:lnTo>
                    <a:pt x="2421" y="8305"/>
                  </a:lnTo>
                  <a:lnTo>
                    <a:pt x="2552" y="8175"/>
                  </a:lnTo>
                  <a:lnTo>
                    <a:pt x="2630" y="8019"/>
                  </a:lnTo>
                  <a:lnTo>
                    <a:pt x="2708" y="7863"/>
                  </a:lnTo>
                  <a:lnTo>
                    <a:pt x="2734" y="7681"/>
                  </a:lnTo>
                  <a:lnTo>
                    <a:pt x="4062" y="625"/>
                  </a:lnTo>
                  <a:lnTo>
                    <a:pt x="4062" y="547"/>
                  </a:lnTo>
                  <a:lnTo>
                    <a:pt x="4036" y="443"/>
                  </a:lnTo>
                  <a:lnTo>
                    <a:pt x="4010" y="339"/>
                  </a:lnTo>
                  <a:lnTo>
                    <a:pt x="3983" y="261"/>
                  </a:lnTo>
                  <a:lnTo>
                    <a:pt x="3957" y="235"/>
                  </a:lnTo>
                  <a:lnTo>
                    <a:pt x="3931" y="209"/>
                  </a:lnTo>
                  <a:lnTo>
                    <a:pt x="3905" y="183"/>
                  </a:lnTo>
                  <a:lnTo>
                    <a:pt x="3801" y="105"/>
                  </a:lnTo>
                  <a:lnTo>
                    <a:pt x="3671" y="27"/>
                  </a:lnTo>
                  <a:lnTo>
                    <a:pt x="3619" y="27"/>
                  </a:lnTo>
                  <a:lnTo>
                    <a:pt x="3515" y="1"/>
                  </a:lnTo>
                  <a:close/>
                </a:path>
              </a:pathLst>
            </a:custGeom>
            <a:solidFill>
              <a:srgbClr val="43C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72;p48"/>
            <p:cNvSpPr/>
            <p:nvPr/>
          </p:nvSpPr>
          <p:spPr>
            <a:xfrm>
              <a:off x="2492525" y="1230300"/>
              <a:ext cx="374900" cy="187475"/>
            </a:xfrm>
            <a:custGeom>
              <a:avLst/>
              <a:gdLst/>
              <a:ahLst/>
              <a:cxnLst/>
              <a:rect l="l" t="t" r="r" b="b"/>
              <a:pathLst>
                <a:path w="14996" h="7499" extrusionOk="0">
                  <a:moveTo>
                    <a:pt x="7498" y="1"/>
                  </a:moveTo>
                  <a:lnTo>
                    <a:pt x="7133" y="27"/>
                  </a:lnTo>
                  <a:lnTo>
                    <a:pt x="6743" y="53"/>
                  </a:lnTo>
                  <a:lnTo>
                    <a:pt x="6378" y="105"/>
                  </a:lnTo>
                  <a:lnTo>
                    <a:pt x="5988" y="157"/>
                  </a:lnTo>
                  <a:lnTo>
                    <a:pt x="5623" y="235"/>
                  </a:lnTo>
                  <a:lnTo>
                    <a:pt x="5285" y="339"/>
                  </a:lnTo>
                  <a:lnTo>
                    <a:pt x="4921" y="469"/>
                  </a:lnTo>
                  <a:lnTo>
                    <a:pt x="4582" y="600"/>
                  </a:lnTo>
                  <a:lnTo>
                    <a:pt x="4270" y="756"/>
                  </a:lnTo>
                  <a:lnTo>
                    <a:pt x="3931" y="912"/>
                  </a:lnTo>
                  <a:lnTo>
                    <a:pt x="3619" y="1094"/>
                  </a:lnTo>
                  <a:lnTo>
                    <a:pt x="3306" y="1302"/>
                  </a:lnTo>
                  <a:lnTo>
                    <a:pt x="3020" y="1511"/>
                  </a:lnTo>
                  <a:lnTo>
                    <a:pt x="2734" y="1719"/>
                  </a:lnTo>
                  <a:lnTo>
                    <a:pt x="2473" y="1953"/>
                  </a:lnTo>
                  <a:lnTo>
                    <a:pt x="2213" y="2214"/>
                  </a:lnTo>
                  <a:lnTo>
                    <a:pt x="1953" y="2474"/>
                  </a:lnTo>
                  <a:lnTo>
                    <a:pt x="1718" y="2734"/>
                  </a:lnTo>
                  <a:lnTo>
                    <a:pt x="1510" y="3021"/>
                  </a:lnTo>
                  <a:lnTo>
                    <a:pt x="1302" y="3307"/>
                  </a:lnTo>
                  <a:lnTo>
                    <a:pt x="1094" y="3619"/>
                  </a:lnTo>
                  <a:lnTo>
                    <a:pt x="911" y="3932"/>
                  </a:lnTo>
                  <a:lnTo>
                    <a:pt x="755" y="4270"/>
                  </a:lnTo>
                  <a:lnTo>
                    <a:pt x="599" y="4583"/>
                  </a:lnTo>
                  <a:lnTo>
                    <a:pt x="469" y="4921"/>
                  </a:lnTo>
                  <a:lnTo>
                    <a:pt x="339" y="5286"/>
                  </a:lnTo>
                  <a:lnTo>
                    <a:pt x="234" y="5624"/>
                  </a:lnTo>
                  <a:lnTo>
                    <a:pt x="156" y="5989"/>
                  </a:lnTo>
                  <a:lnTo>
                    <a:pt x="104" y="6379"/>
                  </a:lnTo>
                  <a:lnTo>
                    <a:pt x="52" y="6744"/>
                  </a:lnTo>
                  <a:lnTo>
                    <a:pt x="26" y="7134"/>
                  </a:lnTo>
                  <a:lnTo>
                    <a:pt x="0" y="7499"/>
                  </a:lnTo>
                  <a:lnTo>
                    <a:pt x="14996" y="7499"/>
                  </a:lnTo>
                  <a:lnTo>
                    <a:pt x="14996" y="7134"/>
                  </a:lnTo>
                  <a:lnTo>
                    <a:pt x="14970" y="6744"/>
                  </a:lnTo>
                  <a:lnTo>
                    <a:pt x="14918" y="6379"/>
                  </a:lnTo>
                  <a:lnTo>
                    <a:pt x="14866" y="5989"/>
                  </a:lnTo>
                  <a:lnTo>
                    <a:pt x="14761" y="5624"/>
                  </a:lnTo>
                  <a:lnTo>
                    <a:pt x="14683" y="5286"/>
                  </a:lnTo>
                  <a:lnTo>
                    <a:pt x="14553" y="4921"/>
                  </a:lnTo>
                  <a:lnTo>
                    <a:pt x="14423" y="4583"/>
                  </a:lnTo>
                  <a:lnTo>
                    <a:pt x="14267" y="4270"/>
                  </a:lnTo>
                  <a:lnTo>
                    <a:pt x="14111" y="3932"/>
                  </a:lnTo>
                  <a:lnTo>
                    <a:pt x="13928" y="3619"/>
                  </a:lnTo>
                  <a:lnTo>
                    <a:pt x="13720" y="3307"/>
                  </a:lnTo>
                  <a:lnTo>
                    <a:pt x="13512" y="3021"/>
                  </a:lnTo>
                  <a:lnTo>
                    <a:pt x="13304" y="2734"/>
                  </a:lnTo>
                  <a:lnTo>
                    <a:pt x="13069" y="2474"/>
                  </a:lnTo>
                  <a:lnTo>
                    <a:pt x="12809" y="2214"/>
                  </a:lnTo>
                  <a:lnTo>
                    <a:pt x="12549" y="1953"/>
                  </a:lnTo>
                  <a:lnTo>
                    <a:pt x="12288" y="1719"/>
                  </a:lnTo>
                  <a:lnTo>
                    <a:pt x="12002" y="1511"/>
                  </a:lnTo>
                  <a:lnTo>
                    <a:pt x="11689" y="1302"/>
                  </a:lnTo>
                  <a:lnTo>
                    <a:pt x="11403" y="1094"/>
                  </a:lnTo>
                  <a:lnTo>
                    <a:pt x="11091" y="912"/>
                  </a:lnTo>
                  <a:lnTo>
                    <a:pt x="10752" y="756"/>
                  </a:lnTo>
                  <a:lnTo>
                    <a:pt x="10440" y="600"/>
                  </a:lnTo>
                  <a:lnTo>
                    <a:pt x="10075" y="469"/>
                  </a:lnTo>
                  <a:lnTo>
                    <a:pt x="9737" y="339"/>
                  </a:lnTo>
                  <a:lnTo>
                    <a:pt x="9372" y="235"/>
                  </a:lnTo>
                  <a:lnTo>
                    <a:pt x="9008" y="157"/>
                  </a:lnTo>
                  <a:lnTo>
                    <a:pt x="8643" y="105"/>
                  </a:lnTo>
                  <a:lnTo>
                    <a:pt x="8279" y="53"/>
                  </a:lnTo>
                  <a:lnTo>
                    <a:pt x="7888" y="27"/>
                  </a:lnTo>
                  <a:lnTo>
                    <a:pt x="74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73;p48"/>
            <p:cNvSpPr/>
            <p:nvPr/>
          </p:nvSpPr>
          <p:spPr>
            <a:xfrm>
              <a:off x="2477550" y="1417750"/>
              <a:ext cx="101550" cy="216750"/>
            </a:xfrm>
            <a:custGeom>
              <a:avLst/>
              <a:gdLst/>
              <a:ahLst/>
              <a:cxnLst/>
              <a:rect l="l" t="t" r="r" b="b"/>
              <a:pathLst>
                <a:path w="4062" h="8670" extrusionOk="0">
                  <a:moveTo>
                    <a:pt x="547" y="1"/>
                  </a:moveTo>
                  <a:lnTo>
                    <a:pt x="417" y="27"/>
                  </a:lnTo>
                  <a:lnTo>
                    <a:pt x="391" y="27"/>
                  </a:lnTo>
                  <a:lnTo>
                    <a:pt x="261" y="105"/>
                  </a:lnTo>
                  <a:lnTo>
                    <a:pt x="157" y="183"/>
                  </a:lnTo>
                  <a:lnTo>
                    <a:pt x="131" y="209"/>
                  </a:lnTo>
                  <a:lnTo>
                    <a:pt x="104" y="235"/>
                  </a:lnTo>
                  <a:lnTo>
                    <a:pt x="78" y="261"/>
                  </a:lnTo>
                  <a:lnTo>
                    <a:pt x="52" y="339"/>
                  </a:lnTo>
                  <a:lnTo>
                    <a:pt x="0" y="443"/>
                  </a:lnTo>
                  <a:lnTo>
                    <a:pt x="0" y="547"/>
                  </a:lnTo>
                  <a:lnTo>
                    <a:pt x="0" y="625"/>
                  </a:lnTo>
                  <a:lnTo>
                    <a:pt x="1328" y="7681"/>
                  </a:lnTo>
                  <a:lnTo>
                    <a:pt x="1354" y="7837"/>
                  </a:lnTo>
                  <a:lnTo>
                    <a:pt x="1406" y="7967"/>
                  </a:lnTo>
                  <a:lnTo>
                    <a:pt x="1432" y="8019"/>
                  </a:lnTo>
                  <a:lnTo>
                    <a:pt x="1432" y="8045"/>
                  </a:lnTo>
                  <a:lnTo>
                    <a:pt x="1458" y="8071"/>
                  </a:lnTo>
                  <a:lnTo>
                    <a:pt x="1484" y="8123"/>
                  </a:lnTo>
                  <a:lnTo>
                    <a:pt x="1484" y="8149"/>
                  </a:lnTo>
                  <a:lnTo>
                    <a:pt x="1510" y="8149"/>
                  </a:lnTo>
                  <a:lnTo>
                    <a:pt x="1536" y="8201"/>
                  </a:lnTo>
                  <a:lnTo>
                    <a:pt x="1562" y="8227"/>
                  </a:lnTo>
                  <a:lnTo>
                    <a:pt x="1588" y="8279"/>
                  </a:lnTo>
                  <a:lnTo>
                    <a:pt x="1614" y="8305"/>
                  </a:lnTo>
                  <a:lnTo>
                    <a:pt x="1640" y="8305"/>
                  </a:lnTo>
                  <a:lnTo>
                    <a:pt x="1640" y="8331"/>
                  </a:lnTo>
                  <a:lnTo>
                    <a:pt x="1693" y="8383"/>
                  </a:lnTo>
                  <a:lnTo>
                    <a:pt x="1719" y="8409"/>
                  </a:lnTo>
                  <a:lnTo>
                    <a:pt x="1745" y="8409"/>
                  </a:lnTo>
                  <a:lnTo>
                    <a:pt x="1771" y="8436"/>
                  </a:lnTo>
                  <a:lnTo>
                    <a:pt x="1797" y="8462"/>
                  </a:lnTo>
                  <a:lnTo>
                    <a:pt x="1823" y="8488"/>
                  </a:lnTo>
                  <a:lnTo>
                    <a:pt x="1849" y="8488"/>
                  </a:lnTo>
                  <a:lnTo>
                    <a:pt x="1875" y="8514"/>
                  </a:lnTo>
                  <a:lnTo>
                    <a:pt x="1901" y="8514"/>
                  </a:lnTo>
                  <a:lnTo>
                    <a:pt x="1927" y="8540"/>
                  </a:lnTo>
                  <a:lnTo>
                    <a:pt x="1953" y="8566"/>
                  </a:lnTo>
                  <a:lnTo>
                    <a:pt x="2005" y="8566"/>
                  </a:lnTo>
                  <a:lnTo>
                    <a:pt x="2135" y="8618"/>
                  </a:lnTo>
                  <a:lnTo>
                    <a:pt x="2161" y="8618"/>
                  </a:lnTo>
                  <a:lnTo>
                    <a:pt x="2187" y="8644"/>
                  </a:lnTo>
                  <a:lnTo>
                    <a:pt x="2265" y="8644"/>
                  </a:lnTo>
                  <a:lnTo>
                    <a:pt x="2343" y="8670"/>
                  </a:lnTo>
                  <a:lnTo>
                    <a:pt x="4062" y="8670"/>
                  </a:lnTo>
                  <a:lnTo>
                    <a:pt x="3984" y="7993"/>
                  </a:lnTo>
                  <a:lnTo>
                    <a:pt x="31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74;p48"/>
            <p:cNvSpPr/>
            <p:nvPr/>
          </p:nvSpPr>
          <p:spPr>
            <a:xfrm>
              <a:off x="2637650" y="1417750"/>
              <a:ext cx="84650" cy="216750"/>
            </a:xfrm>
            <a:custGeom>
              <a:avLst/>
              <a:gdLst/>
              <a:ahLst/>
              <a:cxnLst/>
              <a:rect l="l" t="t" r="r" b="b"/>
              <a:pathLst>
                <a:path w="3386" h="8670" extrusionOk="0">
                  <a:moveTo>
                    <a:pt x="1" y="1"/>
                  </a:moveTo>
                  <a:lnTo>
                    <a:pt x="391" y="7993"/>
                  </a:lnTo>
                  <a:lnTo>
                    <a:pt x="417" y="8670"/>
                  </a:lnTo>
                  <a:lnTo>
                    <a:pt x="2995" y="8670"/>
                  </a:lnTo>
                  <a:lnTo>
                    <a:pt x="3021" y="7993"/>
                  </a:lnTo>
                  <a:lnTo>
                    <a:pt x="33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75;p48"/>
            <p:cNvSpPr/>
            <p:nvPr/>
          </p:nvSpPr>
          <p:spPr>
            <a:xfrm>
              <a:off x="2781500" y="1417750"/>
              <a:ext cx="101550" cy="216750"/>
            </a:xfrm>
            <a:custGeom>
              <a:avLst/>
              <a:gdLst/>
              <a:ahLst/>
              <a:cxnLst/>
              <a:rect l="l" t="t" r="r" b="b"/>
              <a:pathLst>
                <a:path w="4062" h="8670" extrusionOk="0">
                  <a:moveTo>
                    <a:pt x="885" y="1"/>
                  </a:moveTo>
                  <a:lnTo>
                    <a:pt x="78" y="7993"/>
                  </a:lnTo>
                  <a:lnTo>
                    <a:pt x="0" y="8670"/>
                  </a:lnTo>
                  <a:lnTo>
                    <a:pt x="1588" y="8670"/>
                  </a:lnTo>
                  <a:lnTo>
                    <a:pt x="1823" y="8644"/>
                  </a:lnTo>
                  <a:lnTo>
                    <a:pt x="2057" y="8566"/>
                  </a:lnTo>
                  <a:lnTo>
                    <a:pt x="2265" y="8462"/>
                  </a:lnTo>
                  <a:lnTo>
                    <a:pt x="2421" y="8305"/>
                  </a:lnTo>
                  <a:lnTo>
                    <a:pt x="2552" y="8175"/>
                  </a:lnTo>
                  <a:lnTo>
                    <a:pt x="2630" y="8019"/>
                  </a:lnTo>
                  <a:lnTo>
                    <a:pt x="2708" y="7863"/>
                  </a:lnTo>
                  <a:lnTo>
                    <a:pt x="2734" y="7681"/>
                  </a:lnTo>
                  <a:lnTo>
                    <a:pt x="4062" y="625"/>
                  </a:lnTo>
                  <a:lnTo>
                    <a:pt x="4062" y="547"/>
                  </a:lnTo>
                  <a:lnTo>
                    <a:pt x="4036" y="443"/>
                  </a:lnTo>
                  <a:lnTo>
                    <a:pt x="4010" y="339"/>
                  </a:lnTo>
                  <a:lnTo>
                    <a:pt x="3983" y="261"/>
                  </a:lnTo>
                  <a:lnTo>
                    <a:pt x="3957" y="235"/>
                  </a:lnTo>
                  <a:lnTo>
                    <a:pt x="3931" y="209"/>
                  </a:lnTo>
                  <a:lnTo>
                    <a:pt x="3905" y="183"/>
                  </a:lnTo>
                  <a:lnTo>
                    <a:pt x="3801" y="105"/>
                  </a:lnTo>
                  <a:lnTo>
                    <a:pt x="3671" y="27"/>
                  </a:lnTo>
                  <a:lnTo>
                    <a:pt x="3619" y="27"/>
                  </a:lnTo>
                  <a:lnTo>
                    <a:pt x="35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76;p48"/>
            <p:cNvSpPr/>
            <p:nvPr/>
          </p:nvSpPr>
          <p:spPr>
            <a:xfrm>
              <a:off x="2566050" y="1221200"/>
              <a:ext cx="228475" cy="132800"/>
            </a:xfrm>
            <a:custGeom>
              <a:avLst/>
              <a:gdLst/>
              <a:ahLst/>
              <a:cxnLst/>
              <a:rect l="l" t="t" r="r" b="b"/>
              <a:pathLst>
                <a:path w="9139" h="5312" extrusionOk="0">
                  <a:moveTo>
                    <a:pt x="4401" y="0"/>
                  </a:moveTo>
                  <a:lnTo>
                    <a:pt x="3854" y="26"/>
                  </a:lnTo>
                  <a:lnTo>
                    <a:pt x="3307" y="78"/>
                  </a:lnTo>
                  <a:lnTo>
                    <a:pt x="2787" y="183"/>
                  </a:lnTo>
                  <a:lnTo>
                    <a:pt x="2266" y="287"/>
                  </a:lnTo>
                  <a:lnTo>
                    <a:pt x="1745" y="443"/>
                  </a:lnTo>
                  <a:lnTo>
                    <a:pt x="1277" y="625"/>
                  </a:lnTo>
                  <a:lnTo>
                    <a:pt x="808" y="859"/>
                  </a:lnTo>
                  <a:lnTo>
                    <a:pt x="339" y="1120"/>
                  </a:lnTo>
                  <a:lnTo>
                    <a:pt x="209" y="1224"/>
                  </a:lnTo>
                  <a:lnTo>
                    <a:pt x="105" y="1354"/>
                  </a:lnTo>
                  <a:lnTo>
                    <a:pt x="27" y="1510"/>
                  </a:lnTo>
                  <a:lnTo>
                    <a:pt x="1" y="1666"/>
                  </a:lnTo>
                  <a:lnTo>
                    <a:pt x="1" y="1823"/>
                  </a:lnTo>
                  <a:lnTo>
                    <a:pt x="53" y="2005"/>
                  </a:lnTo>
                  <a:lnTo>
                    <a:pt x="131" y="2135"/>
                  </a:lnTo>
                  <a:lnTo>
                    <a:pt x="235" y="2265"/>
                  </a:lnTo>
                  <a:lnTo>
                    <a:pt x="261" y="2291"/>
                  </a:lnTo>
                  <a:lnTo>
                    <a:pt x="444" y="2421"/>
                  </a:lnTo>
                  <a:lnTo>
                    <a:pt x="626" y="2526"/>
                  </a:lnTo>
                  <a:lnTo>
                    <a:pt x="834" y="2604"/>
                  </a:lnTo>
                  <a:lnTo>
                    <a:pt x="1042" y="2682"/>
                  </a:lnTo>
                  <a:lnTo>
                    <a:pt x="1485" y="2812"/>
                  </a:lnTo>
                  <a:lnTo>
                    <a:pt x="1928" y="2864"/>
                  </a:lnTo>
                  <a:lnTo>
                    <a:pt x="2292" y="2942"/>
                  </a:lnTo>
                  <a:lnTo>
                    <a:pt x="2474" y="2994"/>
                  </a:lnTo>
                  <a:lnTo>
                    <a:pt x="2656" y="3072"/>
                  </a:lnTo>
                  <a:lnTo>
                    <a:pt x="2813" y="3176"/>
                  </a:lnTo>
                  <a:lnTo>
                    <a:pt x="2917" y="3307"/>
                  </a:lnTo>
                  <a:lnTo>
                    <a:pt x="2995" y="3463"/>
                  </a:lnTo>
                  <a:lnTo>
                    <a:pt x="3021" y="3671"/>
                  </a:lnTo>
                  <a:lnTo>
                    <a:pt x="3021" y="4504"/>
                  </a:lnTo>
                  <a:lnTo>
                    <a:pt x="3047" y="4660"/>
                  </a:lnTo>
                  <a:lnTo>
                    <a:pt x="3099" y="4817"/>
                  </a:lnTo>
                  <a:lnTo>
                    <a:pt x="3177" y="4947"/>
                  </a:lnTo>
                  <a:lnTo>
                    <a:pt x="3281" y="5077"/>
                  </a:lnTo>
                  <a:lnTo>
                    <a:pt x="3385" y="5181"/>
                  </a:lnTo>
                  <a:lnTo>
                    <a:pt x="3542" y="5259"/>
                  </a:lnTo>
                  <a:lnTo>
                    <a:pt x="3698" y="5285"/>
                  </a:lnTo>
                  <a:lnTo>
                    <a:pt x="3854" y="5311"/>
                  </a:lnTo>
                  <a:lnTo>
                    <a:pt x="4036" y="5285"/>
                  </a:lnTo>
                  <a:lnTo>
                    <a:pt x="4166" y="5233"/>
                  </a:lnTo>
                  <a:lnTo>
                    <a:pt x="4297" y="5155"/>
                  </a:lnTo>
                  <a:lnTo>
                    <a:pt x="4427" y="5051"/>
                  </a:lnTo>
                  <a:lnTo>
                    <a:pt x="4505" y="4921"/>
                  </a:lnTo>
                  <a:lnTo>
                    <a:pt x="4583" y="4791"/>
                  </a:lnTo>
                  <a:lnTo>
                    <a:pt x="4635" y="4634"/>
                  </a:lnTo>
                  <a:lnTo>
                    <a:pt x="4635" y="4478"/>
                  </a:lnTo>
                  <a:lnTo>
                    <a:pt x="4635" y="3567"/>
                  </a:lnTo>
                  <a:lnTo>
                    <a:pt x="4661" y="3411"/>
                  </a:lnTo>
                  <a:lnTo>
                    <a:pt x="4713" y="3281"/>
                  </a:lnTo>
                  <a:lnTo>
                    <a:pt x="4765" y="3150"/>
                  </a:lnTo>
                  <a:lnTo>
                    <a:pt x="4869" y="3046"/>
                  </a:lnTo>
                  <a:lnTo>
                    <a:pt x="4973" y="2942"/>
                  </a:lnTo>
                  <a:lnTo>
                    <a:pt x="5104" y="2890"/>
                  </a:lnTo>
                  <a:lnTo>
                    <a:pt x="5234" y="2838"/>
                  </a:lnTo>
                  <a:lnTo>
                    <a:pt x="5390" y="2838"/>
                  </a:lnTo>
                  <a:lnTo>
                    <a:pt x="5546" y="2864"/>
                  </a:lnTo>
                  <a:lnTo>
                    <a:pt x="5676" y="2916"/>
                  </a:lnTo>
                  <a:lnTo>
                    <a:pt x="5781" y="2968"/>
                  </a:lnTo>
                  <a:lnTo>
                    <a:pt x="5885" y="3072"/>
                  </a:lnTo>
                  <a:lnTo>
                    <a:pt x="5963" y="3176"/>
                  </a:lnTo>
                  <a:lnTo>
                    <a:pt x="6041" y="3307"/>
                  </a:lnTo>
                  <a:lnTo>
                    <a:pt x="6067" y="3437"/>
                  </a:lnTo>
                  <a:lnTo>
                    <a:pt x="6093" y="3593"/>
                  </a:lnTo>
                  <a:lnTo>
                    <a:pt x="6093" y="3775"/>
                  </a:lnTo>
                  <a:lnTo>
                    <a:pt x="6119" y="3957"/>
                  </a:lnTo>
                  <a:lnTo>
                    <a:pt x="6145" y="4088"/>
                  </a:lnTo>
                  <a:lnTo>
                    <a:pt x="6223" y="4244"/>
                  </a:lnTo>
                  <a:lnTo>
                    <a:pt x="6327" y="4348"/>
                  </a:lnTo>
                  <a:lnTo>
                    <a:pt x="6457" y="4452"/>
                  </a:lnTo>
                  <a:lnTo>
                    <a:pt x="6588" y="4530"/>
                  </a:lnTo>
                  <a:lnTo>
                    <a:pt x="6744" y="4582"/>
                  </a:lnTo>
                  <a:lnTo>
                    <a:pt x="7134" y="4582"/>
                  </a:lnTo>
                  <a:lnTo>
                    <a:pt x="7264" y="4530"/>
                  </a:lnTo>
                  <a:lnTo>
                    <a:pt x="7421" y="4452"/>
                  </a:lnTo>
                  <a:lnTo>
                    <a:pt x="7525" y="4348"/>
                  </a:lnTo>
                  <a:lnTo>
                    <a:pt x="7629" y="4244"/>
                  </a:lnTo>
                  <a:lnTo>
                    <a:pt x="7707" y="4088"/>
                  </a:lnTo>
                  <a:lnTo>
                    <a:pt x="7759" y="3957"/>
                  </a:lnTo>
                  <a:lnTo>
                    <a:pt x="7759" y="3775"/>
                  </a:lnTo>
                  <a:lnTo>
                    <a:pt x="7759" y="3463"/>
                  </a:lnTo>
                  <a:lnTo>
                    <a:pt x="7785" y="3333"/>
                  </a:lnTo>
                  <a:lnTo>
                    <a:pt x="7811" y="3202"/>
                  </a:lnTo>
                  <a:lnTo>
                    <a:pt x="7863" y="3098"/>
                  </a:lnTo>
                  <a:lnTo>
                    <a:pt x="7941" y="2994"/>
                  </a:lnTo>
                  <a:lnTo>
                    <a:pt x="8019" y="2916"/>
                  </a:lnTo>
                  <a:lnTo>
                    <a:pt x="8098" y="2838"/>
                  </a:lnTo>
                  <a:lnTo>
                    <a:pt x="8228" y="2786"/>
                  </a:lnTo>
                  <a:lnTo>
                    <a:pt x="8332" y="2734"/>
                  </a:lnTo>
                  <a:lnTo>
                    <a:pt x="8644" y="2656"/>
                  </a:lnTo>
                  <a:lnTo>
                    <a:pt x="8748" y="2604"/>
                  </a:lnTo>
                  <a:lnTo>
                    <a:pt x="8827" y="2552"/>
                  </a:lnTo>
                  <a:lnTo>
                    <a:pt x="8983" y="2421"/>
                  </a:lnTo>
                  <a:lnTo>
                    <a:pt x="9087" y="2265"/>
                  </a:lnTo>
                  <a:lnTo>
                    <a:pt x="9139" y="2057"/>
                  </a:lnTo>
                  <a:lnTo>
                    <a:pt x="9139" y="1875"/>
                  </a:lnTo>
                  <a:lnTo>
                    <a:pt x="9087" y="1693"/>
                  </a:lnTo>
                  <a:lnTo>
                    <a:pt x="8983" y="1510"/>
                  </a:lnTo>
                  <a:lnTo>
                    <a:pt x="8905" y="1432"/>
                  </a:lnTo>
                  <a:lnTo>
                    <a:pt x="8827" y="1380"/>
                  </a:lnTo>
                  <a:lnTo>
                    <a:pt x="8332" y="1068"/>
                  </a:lnTo>
                  <a:lnTo>
                    <a:pt x="7837" y="807"/>
                  </a:lnTo>
                  <a:lnTo>
                    <a:pt x="7291" y="573"/>
                  </a:lnTo>
                  <a:lnTo>
                    <a:pt x="6744" y="365"/>
                  </a:lnTo>
                  <a:lnTo>
                    <a:pt x="6197" y="209"/>
                  </a:lnTo>
                  <a:lnTo>
                    <a:pt x="5598" y="104"/>
                  </a:lnTo>
                  <a:lnTo>
                    <a:pt x="5000" y="26"/>
                  </a:lnTo>
                  <a:lnTo>
                    <a:pt x="44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77;p48"/>
            <p:cNvSpPr/>
            <p:nvPr/>
          </p:nvSpPr>
          <p:spPr>
            <a:xfrm>
              <a:off x="2471050" y="1215350"/>
              <a:ext cx="417850" cy="425675"/>
            </a:xfrm>
            <a:custGeom>
              <a:avLst/>
              <a:gdLst/>
              <a:ahLst/>
              <a:cxnLst/>
              <a:rect l="l" t="t" r="r" b="b"/>
              <a:pathLst>
                <a:path w="16714" h="17027" extrusionOk="0">
                  <a:moveTo>
                    <a:pt x="8201" y="495"/>
                  </a:moveTo>
                  <a:lnTo>
                    <a:pt x="8773" y="521"/>
                  </a:lnTo>
                  <a:lnTo>
                    <a:pt x="9346" y="573"/>
                  </a:lnTo>
                  <a:lnTo>
                    <a:pt x="9893" y="677"/>
                  </a:lnTo>
                  <a:lnTo>
                    <a:pt x="10440" y="833"/>
                  </a:lnTo>
                  <a:lnTo>
                    <a:pt x="10986" y="1015"/>
                  </a:lnTo>
                  <a:lnTo>
                    <a:pt x="11481" y="1250"/>
                  </a:lnTo>
                  <a:lnTo>
                    <a:pt x="12002" y="1510"/>
                  </a:lnTo>
                  <a:lnTo>
                    <a:pt x="12470" y="1822"/>
                  </a:lnTo>
                  <a:lnTo>
                    <a:pt x="12574" y="1900"/>
                  </a:lnTo>
                  <a:lnTo>
                    <a:pt x="12653" y="2005"/>
                  </a:lnTo>
                  <a:lnTo>
                    <a:pt x="12679" y="2135"/>
                  </a:lnTo>
                  <a:lnTo>
                    <a:pt x="12679" y="2265"/>
                  </a:lnTo>
                  <a:lnTo>
                    <a:pt x="12653" y="2395"/>
                  </a:lnTo>
                  <a:lnTo>
                    <a:pt x="12574" y="2499"/>
                  </a:lnTo>
                  <a:lnTo>
                    <a:pt x="12496" y="2603"/>
                  </a:lnTo>
                  <a:lnTo>
                    <a:pt x="12366" y="2655"/>
                  </a:lnTo>
                  <a:lnTo>
                    <a:pt x="12080" y="2734"/>
                  </a:lnTo>
                  <a:lnTo>
                    <a:pt x="11924" y="2786"/>
                  </a:lnTo>
                  <a:lnTo>
                    <a:pt x="11793" y="2864"/>
                  </a:lnTo>
                  <a:lnTo>
                    <a:pt x="11637" y="2942"/>
                  </a:lnTo>
                  <a:lnTo>
                    <a:pt x="11533" y="3072"/>
                  </a:lnTo>
                  <a:lnTo>
                    <a:pt x="11455" y="3202"/>
                  </a:lnTo>
                  <a:lnTo>
                    <a:pt x="11377" y="3358"/>
                  </a:lnTo>
                  <a:lnTo>
                    <a:pt x="11325" y="3515"/>
                  </a:lnTo>
                  <a:lnTo>
                    <a:pt x="11325" y="3697"/>
                  </a:lnTo>
                  <a:lnTo>
                    <a:pt x="11325" y="4009"/>
                  </a:lnTo>
                  <a:lnTo>
                    <a:pt x="11299" y="4139"/>
                  </a:lnTo>
                  <a:lnTo>
                    <a:pt x="11273" y="4244"/>
                  </a:lnTo>
                  <a:lnTo>
                    <a:pt x="11221" y="4322"/>
                  </a:lnTo>
                  <a:lnTo>
                    <a:pt x="11143" y="4400"/>
                  </a:lnTo>
                  <a:lnTo>
                    <a:pt x="11064" y="4478"/>
                  </a:lnTo>
                  <a:lnTo>
                    <a:pt x="10986" y="4530"/>
                  </a:lnTo>
                  <a:lnTo>
                    <a:pt x="10882" y="4556"/>
                  </a:lnTo>
                  <a:lnTo>
                    <a:pt x="10752" y="4582"/>
                  </a:lnTo>
                  <a:lnTo>
                    <a:pt x="10700" y="4582"/>
                  </a:lnTo>
                  <a:lnTo>
                    <a:pt x="10596" y="4556"/>
                  </a:lnTo>
                  <a:lnTo>
                    <a:pt x="10492" y="4530"/>
                  </a:lnTo>
                  <a:lnTo>
                    <a:pt x="10388" y="4478"/>
                  </a:lnTo>
                  <a:lnTo>
                    <a:pt x="10310" y="4400"/>
                  </a:lnTo>
                  <a:lnTo>
                    <a:pt x="10231" y="4322"/>
                  </a:lnTo>
                  <a:lnTo>
                    <a:pt x="10179" y="4244"/>
                  </a:lnTo>
                  <a:lnTo>
                    <a:pt x="10153" y="4139"/>
                  </a:lnTo>
                  <a:lnTo>
                    <a:pt x="10153" y="4009"/>
                  </a:lnTo>
                  <a:lnTo>
                    <a:pt x="10153" y="3827"/>
                  </a:lnTo>
                  <a:lnTo>
                    <a:pt x="10127" y="3619"/>
                  </a:lnTo>
                  <a:lnTo>
                    <a:pt x="10075" y="3436"/>
                  </a:lnTo>
                  <a:lnTo>
                    <a:pt x="9971" y="3280"/>
                  </a:lnTo>
                  <a:lnTo>
                    <a:pt x="9867" y="3124"/>
                  </a:lnTo>
                  <a:lnTo>
                    <a:pt x="9737" y="2994"/>
                  </a:lnTo>
                  <a:lnTo>
                    <a:pt x="9581" y="2916"/>
                  </a:lnTo>
                  <a:lnTo>
                    <a:pt x="9398" y="2838"/>
                  </a:lnTo>
                  <a:lnTo>
                    <a:pt x="9216" y="2812"/>
                  </a:lnTo>
                  <a:lnTo>
                    <a:pt x="9034" y="2838"/>
                  </a:lnTo>
                  <a:lnTo>
                    <a:pt x="8852" y="2864"/>
                  </a:lnTo>
                  <a:lnTo>
                    <a:pt x="8695" y="2942"/>
                  </a:lnTo>
                  <a:lnTo>
                    <a:pt x="8539" y="3046"/>
                  </a:lnTo>
                  <a:lnTo>
                    <a:pt x="8435" y="3176"/>
                  </a:lnTo>
                  <a:lnTo>
                    <a:pt x="8331" y="3306"/>
                  </a:lnTo>
                  <a:lnTo>
                    <a:pt x="8253" y="3463"/>
                  </a:lnTo>
                  <a:lnTo>
                    <a:pt x="8201" y="3645"/>
                  </a:lnTo>
                  <a:lnTo>
                    <a:pt x="8201" y="3671"/>
                  </a:lnTo>
                  <a:lnTo>
                    <a:pt x="8201" y="3697"/>
                  </a:lnTo>
                  <a:lnTo>
                    <a:pt x="8227" y="3801"/>
                  </a:lnTo>
                  <a:lnTo>
                    <a:pt x="8279" y="3879"/>
                  </a:lnTo>
                  <a:lnTo>
                    <a:pt x="8357" y="3931"/>
                  </a:lnTo>
                  <a:lnTo>
                    <a:pt x="8461" y="3957"/>
                  </a:lnTo>
                  <a:lnTo>
                    <a:pt x="8539" y="3931"/>
                  </a:lnTo>
                  <a:lnTo>
                    <a:pt x="8617" y="3879"/>
                  </a:lnTo>
                  <a:lnTo>
                    <a:pt x="8695" y="3801"/>
                  </a:lnTo>
                  <a:lnTo>
                    <a:pt x="8695" y="3697"/>
                  </a:lnTo>
                  <a:lnTo>
                    <a:pt x="8773" y="3541"/>
                  </a:lnTo>
                  <a:lnTo>
                    <a:pt x="8878" y="3436"/>
                  </a:lnTo>
                  <a:lnTo>
                    <a:pt x="9008" y="3358"/>
                  </a:lnTo>
                  <a:lnTo>
                    <a:pt x="9190" y="3332"/>
                  </a:lnTo>
                  <a:lnTo>
                    <a:pt x="9268" y="3332"/>
                  </a:lnTo>
                  <a:lnTo>
                    <a:pt x="9372" y="3358"/>
                  </a:lnTo>
                  <a:lnTo>
                    <a:pt x="9450" y="3410"/>
                  </a:lnTo>
                  <a:lnTo>
                    <a:pt x="9502" y="3463"/>
                  </a:lnTo>
                  <a:lnTo>
                    <a:pt x="9555" y="3541"/>
                  </a:lnTo>
                  <a:lnTo>
                    <a:pt x="9607" y="3619"/>
                  </a:lnTo>
                  <a:lnTo>
                    <a:pt x="9633" y="3723"/>
                  </a:lnTo>
                  <a:lnTo>
                    <a:pt x="9633" y="3827"/>
                  </a:lnTo>
                  <a:lnTo>
                    <a:pt x="9633" y="4009"/>
                  </a:lnTo>
                  <a:lnTo>
                    <a:pt x="9659" y="4217"/>
                  </a:lnTo>
                  <a:lnTo>
                    <a:pt x="9737" y="4426"/>
                  </a:lnTo>
                  <a:lnTo>
                    <a:pt x="9815" y="4608"/>
                  </a:lnTo>
                  <a:lnTo>
                    <a:pt x="9945" y="4764"/>
                  </a:lnTo>
                  <a:lnTo>
                    <a:pt x="10101" y="4894"/>
                  </a:lnTo>
                  <a:lnTo>
                    <a:pt x="10283" y="4999"/>
                  </a:lnTo>
                  <a:lnTo>
                    <a:pt x="10492" y="5051"/>
                  </a:lnTo>
                  <a:lnTo>
                    <a:pt x="10700" y="5077"/>
                  </a:lnTo>
                  <a:lnTo>
                    <a:pt x="10752" y="5077"/>
                  </a:lnTo>
                  <a:lnTo>
                    <a:pt x="10960" y="5051"/>
                  </a:lnTo>
                  <a:lnTo>
                    <a:pt x="11169" y="4999"/>
                  </a:lnTo>
                  <a:lnTo>
                    <a:pt x="11351" y="4894"/>
                  </a:lnTo>
                  <a:lnTo>
                    <a:pt x="11507" y="4764"/>
                  </a:lnTo>
                  <a:lnTo>
                    <a:pt x="11637" y="4608"/>
                  </a:lnTo>
                  <a:lnTo>
                    <a:pt x="11741" y="4426"/>
                  </a:lnTo>
                  <a:lnTo>
                    <a:pt x="11793" y="4217"/>
                  </a:lnTo>
                  <a:lnTo>
                    <a:pt x="11819" y="4009"/>
                  </a:lnTo>
                  <a:lnTo>
                    <a:pt x="11819" y="3697"/>
                  </a:lnTo>
                  <a:lnTo>
                    <a:pt x="11846" y="3515"/>
                  </a:lnTo>
                  <a:lnTo>
                    <a:pt x="11924" y="3384"/>
                  </a:lnTo>
                  <a:lnTo>
                    <a:pt x="12054" y="3280"/>
                  </a:lnTo>
                  <a:lnTo>
                    <a:pt x="12184" y="3228"/>
                  </a:lnTo>
                  <a:lnTo>
                    <a:pt x="12522" y="3124"/>
                  </a:lnTo>
                  <a:lnTo>
                    <a:pt x="12705" y="3046"/>
                  </a:lnTo>
                  <a:lnTo>
                    <a:pt x="12861" y="2916"/>
                  </a:lnTo>
                  <a:lnTo>
                    <a:pt x="12991" y="2786"/>
                  </a:lnTo>
                  <a:lnTo>
                    <a:pt x="13095" y="2603"/>
                  </a:lnTo>
                  <a:lnTo>
                    <a:pt x="13486" y="2994"/>
                  </a:lnTo>
                  <a:lnTo>
                    <a:pt x="13746" y="3228"/>
                  </a:lnTo>
                  <a:lnTo>
                    <a:pt x="13954" y="3489"/>
                  </a:lnTo>
                  <a:lnTo>
                    <a:pt x="14163" y="3749"/>
                  </a:lnTo>
                  <a:lnTo>
                    <a:pt x="14371" y="4035"/>
                  </a:lnTo>
                  <a:lnTo>
                    <a:pt x="14553" y="4322"/>
                  </a:lnTo>
                  <a:lnTo>
                    <a:pt x="14735" y="4608"/>
                  </a:lnTo>
                  <a:lnTo>
                    <a:pt x="14892" y="4920"/>
                  </a:lnTo>
                  <a:lnTo>
                    <a:pt x="15022" y="5233"/>
                  </a:lnTo>
                  <a:lnTo>
                    <a:pt x="15152" y="5545"/>
                  </a:lnTo>
                  <a:lnTo>
                    <a:pt x="15256" y="5858"/>
                  </a:lnTo>
                  <a:lnTo>
                    <a:pt x="15360" y="6170"/>
                  </a:lnTo>
                  <a:lnTo>
                    <a:pt x="15438" y="6508"/>
                  </a:lnTo>
                  <a:lnTo>
                    <a:pt x="15516" y="6847"/>
                  </a:lnTo>
                  <a:lnTo>
                    <a:pt x="15568" y="7185"/>
                  </a:lnTo>
                  <a:lnTo>
                    <a:pt x="15594" y="7524"/>
                  </a:lnTo>
                  <a:lnTo>
                    <a:pt x="15620" y="7862"/>
                  </a:lnTo>
                  <a:lnTo>
                    <a:pt x="1119" y="7862"/>
                  </a:lnTo>
                  <a:lnTo>
                    <a:pt x="1146" y="7524"/>
                  </a:lnTo>
                  <a:lnTo>
                    <a:pt x="1172" y="7185"/>
                  </a:lnTo>
                  <a:lnTo>
                    <a:pt x="1224" y="6847"/>
                  </a:lnTo>
                  <a:lnTo>
                    <a:pt x="1302" y="6508"/>
                  </a:lnTo>
                  <a:lnTo>
                    <a:pt x="1380" y="6170"/>
                  </a:lnTo>
                  <a:lnTo>
                    <a:pt x="1484" y="5858"/>
                  </a:lnTo>
                  <a:lnTo>
                    <a:pt x="1588" y="5545"/>
                  </a:lnTo>
                  <a:lnTo>
                    <a:pt x="1718" y="5233"/>
                  </a:lnTo>
                  <a:lnTo>
                    <a:pt x="1848" y="4920"/>
                  </a:lnTo>
                  <a:lnTo>
                    <a:pt x="2005" y="4608"/>
                  </a:lnTo>
                  <a:lnTo>
                    <a:pt x="2187" y="4322"/>
                  </a:lnTo>
                  <a:lnTo>
                    <a:pt x="2369" y="4035"/>
                  </a:lnTo>
                  <a:lnTo>
                    <a:pt x="2551" y="3749"/>
                  </a:lnTo>
                  <a:lnTo>
                    <a:pt x="2786" y="3489"/>
                  </a:lnTo>
                  <a:lnTo>
                    <a:pt x="2994" y="3228"/>
                  </a:lnTo>
                  <a:lnTo>
                    <a:pt x="3228" y="2994"/>
                  </a:lnTo>
                  <a:lnTo>
                    <a:pt x="3723" y="2525"/>
                  </a:lnTo>
                  <a:lnTo>
                    <a:pt x="3879" y="2681"/>
                  </a:lnTo>
                  <a:lnTo>
                    <a:pt x="3905" y="2708"/>
                  </a:lnTo>
                  <a:lnTo>
                    <a:pt x="4087" y="2838"/>
                  </a:lnTo>
                  <a:lnTo>
                    <a:pt x="4270" y="2942"/>
                  </a:lnTo>
                  <a:lnTo>
                    <a:pt x="4452" y="3046"/>
                  </a:lnTo>
                  <a:lnTo>
                    <a:pt x="4686" y="3124"/>
                  </a:lnTo>
                  <a:lnTo>
                    <a:pt x="5155" y="3254"/>
                  </a:lnTo>
                  <a:lnTo>
                    <a:pt x="5675" y="3358"/>
                  </a:lnTo>
                  <a:lnTo>
                    <a:pt x="6092" y="3436"/>
                  </a:lnTo>
                  <a:lnTo>
                    <a:pt x="6248" y="3489"/>
                  </a:lnTo>
                  <a:lnTo>
                    <a:pt x="6378" y="3541"/>
                  </a:lnTo>
                  <a:lnTo>
                    <a:pt x="6456" y="3619"/>
                  </a:lnTo>
                  <a:lnTo>
                    <a:pt x="6535" y="3697"/>
                  </a:lnTo>
                  <a:lnTo>
                    <a:pt x="6561" y="3801"/>
                  </a:lnTo>
                  <a:lnTo>
                    <a:pt x="6587" y="3905"/>
                  </a:lnTo>
                  <a:lnTo>
                    <a:pt x="6587" y="4738"/>
                  </a:lnTo>
                  <a:lnTo>
                    <a:pt x="6587" y="4946"/>
                  </a:lnTo>
                  <a:lnTo>
                    <a:pt x="6665" y="5155"/>
                  </a:lnTo>
                  <a:lnTo>
                    <a:pt x="6769" y="5337"/>
                  </a:lnTo>
                  <a:lnTo>
                    <a:pt x="6899" y="5493"/>
                  </a:lnTo>
                  <a:lnTo>
                    <a:pt x="7055" y="5623"/>
                  </a:lnTo>
                  <a:lnTo>
                    <a:pt x="7237" y="5701"/>
                  </a:lnTo>
                  <a:lnTo>
                    <a:pt x="7420" y="5780"/>
                  </a:lnTo>
                  <a:lnTo>
                    <a:pt x="7680" y="5780"/>
                  </a:lnTo>
                  <a:lnTo>
                    <a:pt x="7862" y="5753"/>
                  </a:lnTo>
                  <a:lnTo>
                    <a:pt x="8019" y="5701"/>
                  </a:lnTo>
                  <a:lnTo>
                    <a:pt x="8175" y="5623"/>
                  </a:lnTo>
                  <a:lnTo>
                    <a:pt x="8331" y="5519"/>
                  </a:lnTo>
                  <a:lnTo>
                    <a:pt x="8461" y="5389"/>
                  </a:lnTo>
                  <a:lnTo>
                    <a:pt x="8539" y="5259"/>
                  </a:lnTo>
                  <a:lnTo>
                    <a:pt x="8617" y="5077"/>
                  </a:lnTo>
                  <a:lnTo>
                    <a:pt x="8669" y="4894"/>
                  </a:lnTo>
                  <a:lnTo>
                    <a:pt x="8669" y="4816"/>
                  </a:lnTo>
                  <a:lnTo>
                    <a:pt x="8643" y="4712"/>
                  </a:lnTo>
                  <a:lnTo>
                    <a:pt x="8565" y="4660"/>
                  </a:lnTo>
                  <a:lnTo>
                    <a:pt x="8487" y="4608"/>
                  </a:lnTo>
                  <a:lnTo>
                    <a:pt x="8383" y="4608"/>
                  </a:lnTo>
                  <a:lnTo>
                    <a:pt x="8279" y="4660"/>
                  </a:lnTo>
                  <a:lnTo>
                    <a:pt x="8227" y="4712"/>
                  </a:lnTo>
                  <a:lnTo>
                    <a:pt x="8175" y="4816"/>
                  </a:lnTo>
                  <a:lnTo>
                    <a:pt x="8149" y="4920"/>
                  </a:lnTo>
                  <a:lnTo>
                    <a:pt x="8123" y="4999"/>
                  </a:lnTo>
                  <a:lnTo>
                    <a:pt x="8071" y="5077"/>
                  </a:lnTo>
                  <a:lnTo>
                    <a:pt x="7992" y="5155"/>
                  </a:lnTo>
                  <a:lnTo>
                    <a:pt x="7914" y="5207"/>
                  </a:lnTo>
                  <a:lnTo>
                    <a:pt x="7836" y="5259"/>
                  </a:lnTo>
                  <a:lnTo>
                    <a:pt x="7758" y="5285"/>
                  </a:lnTo>
                  <a:lnTo>
                    <a:pt x="7550" y="5285"/>
                  </a:lnTo>
                  <a:lnTo>
                    <a:pt x="7446" y="5259"/>
                  </a:lnTo>
                  <a:lnTo>
                    <a:pt x="7342" y="5207"/>
                  </a:lnTo>
                  <a:lnTo>
                    <a:pt x="7237" y="5129"/>
                  </a:lnTo>
                  <a:lnTo>
                    <a:pt x="7185" y="5051"/>
                  </a:lnTo>
                  <a:lnTo>
                    <a:pt x="7133" y="4946"/>
                  </a:lnTo>
                  <a:lnTo>
                    <a:pt x="7081" y="4842"/>
                  </a:lnTo>
                  <a:lnTo>
                    <a:pt x="7081" y="4738"/>
                  </a:lnTo>
                  <a:lnTo>
                    <a:pt x="7081" y="3905"/>
                  </a:lnTo>
                  <a:lnTo>
                    <a:pt x="7055" y="3749"/>
                  </a:lnTo>
                  <a:lnTo>
                    <a:pt x="7029" y="3619"/>
                  </a:lnTo>
                  <a:lnTo>
                    <a:pt x="6977" y="3489"/>
                  </a:lnTo>
                  <a:lnTo>
                    <a:pt x="6925" y="3384"/>
                  </a:lnTo>
                  <a:lnTo>
                    <a:pt x="6847" y="3280"/>
                  </a:lnTo>
                  <a:lnTo>
                    <a:pt x="6769" y="3202"/>
                  </a:lnTo>
                  <a:lnTo>
                    <a:pt x="6561" y="3072"/>
                  </a:lnTo>
                  <a:lnTo>
                    <a:pt x="6352" y="2994"/>
                  </a:lnTo>
                  <a:lnTo>
                    <a:pt x="6118" y="2916"/>
                  </a:lnTo>
                  <a:lnTo>
                    <a:pt x="5754" y="2864"/>
                  </a:lnTo>
                  <a:lnTo>
                    <a:pt x="5285" y="2786"/>
                  </a:lnTo>
                  <a:lnTo>
                    <a:pt x="4868" y="2655"/>
                  </a:lnTo>
                  <a:lnTo>
                    <a:pt x="4504" y="2525"/>
                  </a:lnTo>
                  <a:lnTo>
                    <a:pt x="4218" y="2317"/>
                  </a:lnTo>
                  <a:lnTo>
                    <a:pt x="4191" y="2317"/>
                  </a:lnTo>
                  <a:lnTo>
                    <a:pt x="4139" y="2239"/>
                  </a:lnTo>
                  <a:lnTo>
                    <a:pt x="4087" y="2135"/>
                  </a:lnTo>
                  <a:lnTo>
                    <a:pt x="4061" y="2031"/>
                  </a:lnTo>
                  <a:lnTo>
                    <a:pt x="4061" y="1927"/>
                  </a:lnTo>
                  <a:lnTo>
                    <a:pt x="4061" y="1822"/>
                  </a:lnTo>
                  <a:lnTo>
                    <a:pt x="4113" y="1718"/>
                  </a:lnTo>
                  <a:lnTo>
                    <a:pt x="4191" y="1640"/>
                  </a:lnTo>
                  <a:lnTo>
                    <a:pt x="4270" y="1562"/>
                  </a:lnTo>
                  <a:lnTo>
                    <a:pt x="4712" y="1328"/>
                  </a:lnTo>
                  <a:lnTo>
                    <a:pt x="5155" y="1093"/>
                  </a:lnTo>
                  <a:lnTo>
                    <a:pt x="5649" y="911"/>
                  </a:lnTo>
                  <a:lnTo>
                    <a:pt x="6118" y="755"/>
                  </a:lnTo>
                  <a:lnTo>
                    <a:pt x="6639" y="651"/>
                  </a:lnTo>
                  <a:lnTo>
                    <a:pt x="7133" y="573"/>
                  </a:lnTo>
                  <a:lnTo>
                    <a:pt x="7654" y="521"/>
                  </a:lnTo>
                  <a:lnTo>
                    <a:pt x="8201" y="495"/>
                  </a:lnTo>
                  <a:close/>
                  <a:moveTo>
                    <a:pt x="3202" y="8357"/>
                  </a:moveTo>
                  <a:lnTo>
                    <a:pt x="4035" y="16505"/>
                  </a:lnTo>
                  <a:lnTo>
                    <a:pt x="2551" y="16505"/>
                  </a:lnTo>
                  <a:lnTo>
                    <a:pt x="2395" y="16453"/>
                  </a:lnTo>
                  <a:lnTo>
                    <a:pt x="2265" y="16375"/>
                  </a:lnTo>
                  <a:lnTo>
                    <a:pt x="2135" y="16297"/>
                  </a:lnTo>
                  <a:lnTo>
                    <a:pt x="2005" y="16167"/>
                  </a:lnTo>
                  <a:lnTo>
                    <a:pt x="1927" y="16037"/>
                  </a:lnTo>
                  <a:lnTo>
                    <a:pt x="1874" y="15907"/>
                  </a:lnTo>
                  <a:lnTo>
                    <a:pt x="1822" y="15724"/>
                  </a:lnTo>
                  <a:lnTo>
                    <a:pt x="1640" y="14709"/>
                  </a:lnTo>
                  <a:lnTo>
                    <a:pt x="521" y="8695"/>
                  </a:lnTo>
                  <a:lnTo>
                    <a:pt x="521" y="8565"/>
                  </a:lnTo>
                  <a:lnTo>
                    <a:pt x="573" y="8461"/>
                  </a:lnTo>
                  <a:lnTo>
                    <a:pt x="677" y="8383"/>
                  </a:lnTo>
                  <a:lnTo>
                    <a:pt x="807" y="8357"/>
                  </a:lnTo>
                  <a:close/>
                  <a:moveTo>
                    <a:pt x="6430" y="8357"/>
                  </a:moveTo>
                  <a:lnTo>
                    <a:pt x="6821" y="16505"/>
                  </a:lnTo>
                  <a:lnTo>
                    <a:pt x="4530" y="16505"/>
                  </a:lnTo>
                  <a:lnTo>
                    <a:pt x="3697" y="8357"/>
                  </a:lnTo>
                  <a:close/>
                  <a:moveTo>
                    <a:pt x="9789" y="8357"/>
                  </a:moveTo>
                  <a:lnTo>
                    <a:pt x="9424" y="16505"/>
                  </a:lnTo>
                  <a:lnTo>
                    <a:pt x="7316" y="16505"/>
                  </a:lnTo>
                  <a:lnTo>
                    <a:pt x="6925" y="8357"/>
                  </a:lnTo>
                  <a:close/>
                  <a:moveTo>
                    <a:pt x="13043" y="8357"/>
                  </a:moveTo>
                  <a:lnTo>
                    <a:pt x="12210" y="16505"/>
                  </a:lnTo>
                  <a:lnTo>
                    <a:pt x="9919" y="16505"/>
                  </a:lnTo>
                  <a:lnTo>
                    <a:pt x="10310" y="8357"/>
                  </a:lnTo>
                  <a:close/>
                  <a:moveTo>
                    <a:pt x="8201" y="0"/>
                  </a:moveTo>
                  <a:lnTo>
                    <a:pt x="7628" y="26"/>
                  </a:lnTo>
                  <a:lnTo>
                    <a:pt x="7081" y="78"/>
                  </a:lnTo>
                  <a:lnTo>
                    <a:pt x="6535" y="156"/>
                  </a:lnTo>
                  <a:lnTo>
                    <a:pt x="5988" y="286"/>
                  </a:lnTo>
                  <a:lnTo>
                    <a:pt x="5467" y="443"/>
                  </a:lnTo>
                  <a:lnTo>
                    <a:pt x="4973" y="651"/>
                  </a:lnTo>
                  <a:lnTo>
                    <a:pt x="4478" y="885"/>
                  </a:lnTo>
                  <a:lnTo>
                    <a:pt x="4009" y="1145"/>
                  </a:lnTo>
                  <a:lnTo>
                    <a:pt x="3827" y="1276"/>
                  </a:lnTo>
                  <a:lnTo>
                    <a:pt x="3697" y="1458"/>
                  </a:lnTo>
                  <a:lnTo>
                    <a:pt x="3593" y="1666"/>
                  </a:lnTo>
                  <a:lnTo>
                    <a:pt x="3541" y="1900"/>
                  </a:lnTo>
                  <a:lnTo>
                    <a:pt x="3541" y="2031"/>
                  </a:lnTo>
                  <a:lnTo>
                    <a:pt x="3202" y="2317"/>
                  </a:lnTo>
                  <a:lnTo>
                    <a:pt x="2890" y="2629"/>
                  </a:lnTo>
                  <a:lnTo>
                    <a:pt x="2629" y="2890"/>
                  </a:lnTo>
                  <a:lnTo>
                    <a:pt x="2395" y="3176"/>
                  </a:lnTo>
                  <a:lnTo>
                    <a:pt x="2161" y="3463"/>
                  </a:lnTo>
                  <a:lnTo>
                    <a:pt x="1953" y="3775"/>
                  </a:lnTo>
                  <a:lnTo>
                    <a:pt x="1744" y="4061"/>
                  </a:lnTo>
                  <a:lnTo>
                    <a:pt x="1562" y="4400"/>
                  </a:lnTo>
                  <a:lnTo>
                    <a:pt x="1406" y="4712"/>
                  </a:lnTo>
                  <a:lnTo>
                    <a:pt x="1250" y="5051"/>
                  </a:lnTo>
                  <a:lnTo>
                    <a:pt x="1119" y="5363"/>
                  </a:lnTo>
                  <a:lnTo>
                    <a:pt x="989" y="5727"/>
                  </a:lnTo>
                  <a:lnTo>
                    <a:pt x="885" y="6066"/>
                  </a:lnTo>
                  <a:lnTo>
                    <a:pt x="807" y="6430"/>
                  </a:lnTo>
                  <a:lnTo>
                    <a:pt x="729" y="6769"/>
                  </a:lnTo>
                  <a:lnTo>
                    <a:pt x="677" y="7133"/>
                  </a:lnTo>
                  <a:lnTo>
                    <a:pt x="651" y="7498"/>
                  </a:lnTo>
                  <a:lnTo>
                    <a:pt x="625" y="7888"/>
                  </a:lnTo>
                  <a:lnTo>
                    <a:pt x="495" y="7914"/>
                  </a:lnTo>
                  <a:lnTo>
                    <a:pt x="391" y="7966"/>
                  </a:lnTo>
                  <a:lnTo>
                    <a:pt x="286" y="8044"/>
                  </a:lnTo>
                  <a:lnTo>
                    <a:pt x="208" y="8123"/>
                  </a:lnTo>
                  <a:lnTo>
                    <a:pt x="104" y="8279"/>
                  </a:lnTo>
                  <a:lnTo>
                    <a:pt x="52" y="8435"/>
                  </a:lnTo>
                  <a:lnTo>
                    <a:pt x="0" y="8591"/>
                  </a:lnTo>
                  <a:lnTo>
                    <a:pt x="26" y="8773"/>
                  </a:lnTo>
                  <a:lnTo>
                    <a:pt x="1146" y="14865"/>
                  </a:lnTo>
                  <a:lnTo>
                    <a:pt x="1328" y="15803"/>
                  </a:lnTo>
                  <a:lnTo>
                    <a:pt x="1380" y="16063"/>
                  </a:lnTo>
                  <a:lnTo>
                    <a:pt x="1484" y="16297"/>
                  </a:lnTo>
                  <a:lnTo>
                    <a:pt x="1640" y="16505"/>
                  </a:lnTo>
                  <a:lnTo>
                    <a:pt x="1796" y="16662"/>
                  </a:lnTo>
                  <a:lnTo>
                    <a:pt x="2005" y="16818"/>
                  </a:lnTo>
                  <a:lnTo>
                    <a:pt x="2213" y="16922"/>
                  </a:lnTo>
                  <a:lnTo>
                    <a:pt x="2473" y="17000"/>
                  </a:lnTo>
                  <a:lnTo>
                    <a:pt x="2734" y="17026"/>
                  </a:lnTo>
                  <a:lnTo>
                    <a:pt x="14006" y="17026"/>
                  </a:lnTo>
                  <a:lnTo>
                    <a:pt x="14215" y="17000"/>
                  </a:lnTo>
                  <a:lnTo>
                    <a:pt x="14423" y="16948"/>
                  </a:lnTo>
                  <a:lnTo>
                    <a:pt x="14605" y="16870"/>
                  </a:lnTo>
                  <a:lnTo>
                    <a:pt x="14787" y="16792"/>
                  </a:lnTo>
                  <a:lnTo>
                    <a:pt x="14944" y="16662"/>
                  </a:lnTo>
                  <a:lnTo>
                    <a:pt x="15074" y="16505"/>
                  </a:lnTo>
                  <a:lnTo>
                    <a:pt x="15204" y="16349"/>
                  </a:lnTo>
                  <a:lnTo>
                    <a:pt x="15308" y="16167"/>
                  </a:lnTo>
                  <a:lnTo>
                    <a:pt x="15334" y="16115"/>
                  </a:lnTo>
                  <a:lnTo>
                    <a:pt x="15334" y="16063"/>
                  </a:lnTo>
                  <a:lnTo>
                    <a:pt x="15360" y="16011"/>
                  </a:lnTo>
                  <a:lnTo>
                    <a:pt x="15360" y="15985"/>
                  </a:lnTo>
                  <a:lnTo>
                    <a:pt x="15386" y="15959"/>
                  </a:lnTo>
                  <a:lnTo>
                    <a:pt x="15386" y="15933"/>
                  </a:lnTo>
                  <a:lnTo>
                    <a:pt x="15386" y="15907"/>
                  </a:lnTo>
                  <a:lnTo>
                    <a:pt x="15386" y="15881"/>
                  </a:lnTo>
                  <a:lnTo>
                    <a:pt x="15412" y="15829"/>
                  </a:lnTo>
                  <a:lnTo>
                    <a:pt x="15412" y="15803"/>
                  </a:lnTo>
                  <a:lnTo>
                    <a:pt x="15464" y="15490"/>
                  </a:lnTo>
                  <a:lnTo>
                    <a:pt x="15464" y="15386"/>
                  </a:lnTo>
                  <a:lnTo>
                    <a:pt x="15438" y="15308"/>
                  </a:lnTo>
                  <a:lnTo>
                    <a:pt x="15360" y="15230"/>
                  </a:lnTo>
                  <a:lnTo>
                    <a:pt x="15256" y="15204"/>
                  </a:lnTo>
                  <a:lnTo>
                    <a:pt x="15178" y="15204"/>
                  </a:lnTo>
                  <a:lnTo>
                    <a:pt x="15074" y="15230"/>
                  </a:lnTo>
                  <a:lnTo>
                    <a:pt x="15022" y="15308"/>
                  </a:lnTo>
                  <a:lnTo>
                    <a:pt x="14970" y="15386"/>
                  </a:lnTo>
                  <a:lnTo>
                    <a:pt x="14918" y="15724"/>
                  </a:lnTo>
                  <a:lnTo>
                    <a:pt x="14865" y="15907"/>
                  </a:lnTo>
                  <a:lnTo>
                    <a:pt x="14813" y="16037"/>
                  </a:lnTo>
                  <a:lnTo>
                    <a:pt x="14709" y="16167"/>
                  </a:lnTo>
                  <a:lnTo>
                    <a:pt x="14605" y="16297"/>
                  </a:lnTo>
                  <a:lnTo>
                    <a:pt x="14475" y="16375"/>
                  </a:lnTo>
                  <a:lnTo>
                    <a:pt x="14345" y="16453"/>
                  </a:lnTo>
                  <a:lnTo>
                    <a:pt x="14189" y="16505"/>
                  </a:lnTo>
                  <a:lnTo>
                    <a:pt x="12705" y="16505"/>
                  </a:lnTo>
                  <a:lnTo>
                    <a:pt x="13538" y="8357"/>
                  </a:lnTo>
                  <a:lnTo>
                    <a:pt x="15933" y="8357"/>
                  </a:lnTo>
                  <a:lnTo>
                    <a:pt x="16063" y="8383"/>
                  </a:lnTo>
                  <a:lnTo>
                    <a:pt x="16141" y="8461"/>
                  </a:lnTo>
                  <a:lnTo>
                    <a:pt x="16193" y="8539"/>
                  </a:lnTo>
                  <a:lnTo>
                    <a:pt x="16219" y="8565"/>
                  </a:lnTo>
                  <a:lnTo>
                    <a:pt x="16219" y="8591"/>
                  </a:lnTo>
                  <a:lnTo>
                    <a:pt x="16219" y="8617"/>
                  </a:lnTo>
                  <a:lnTo>
                    <a:pt x="16219" y="8643"/>
                  </a:lnTo>
                  <a:lnTo>
                    <a:pt x="16219" y="8669"/>
                  </a:lnTo>
                  <a:lnTo>
                    <a:pt x="16219" y="8695"/>
                  </a:lnTo>
                  <a:lnTo>
                    <a:pt x="15178" y="14267"/>
                  </a:lnTo>
                  <a:lnTo>
                    <a:pt x="15178" y="14371"/>
                  </a:lnTo>
                  <a:lnTo>
                    <a:pt x="15230" y="14449"/>
                  </a:lnTo>
                  <a:lnTo>
                    <a:pt x="15282" y="14527"/>
                  </a:lnTo>
                  <a:lnTo>
                    <a:pt x="15386" y="14553"/>
                  </a:lnTo>
                  <a:lnTo>
                    <a:pt x="15490" y="14553"/>
                  </a:lnTo>
                  <a:lnTo>
                    <a:pt x="15568" y="14527"/>
                  </a:lnTo>
                  <a:lnTo>
                    <a:pt x="15646" y="14449"/>
                  </a:lnTo>
                  <a:lnTo>
                    <a:pt x="15673" y="14371"/>
                  </a:lnTo>
                  <a:lnTo>
                    <a:pt x="16714" y="8773"/>
                  </a:lnTo>
                  <a:lnTo>
                    <a:pt x="16714" y="8591"/>
                  </a:lnTo>
                  <a:lnTo>
                    <a:pt x="16688" y="8435"/>
                  </a:lnTo>
                  <a:lnTo>
                    <a:pt x="16636" y="8279"/>
                  </a:lnTo>
                  <a:lnTo>
                    <a:pt x="16532" y="8123"/>
                  </a:lnTo>
                  <a:lnTo>
                    <a:pt x="16454" y="8044"/>
                  </a:lnTo>
                  <a:lnTo>
                    <a:pt x="16349" y="7966"/>
                  </a:lnTo>
                  <a:lnTo>
                    <a:pt x="16219" y="7914"/>
                  </a:lnTo>
                  <a:lnTo>
                    <a:pt x="16115" y="7888"/>
                  </a:lnTo>
                  <a:lnTo>
                    <a:pt x="16089" y="7498"/>
                  </a:lnTo>
                  <a:lnTo>
                    <a:pt x="16063" y="7133"/>
                  </a:lnTo>
                  <a:lnTo>
                    <a:pt x="16011" y="6769"/>
                  </a:lnTo>
                  <a:lnTo>
                    <a:pt x="15933" y="6430"/>
                  </a:lnTo>
                  <a:lnTo>
                    <a:pt x="15855" y="6066"/>
                  </a:lnTo>
                  <a:lnTo>
                    <a:pt x="15751" y="5727"/>
                  </a:lnTo>
                  <a:lnTo>
                    <a:pt x="15620" y="5363"/>
                  </a:lnTo>
                  <a:lnTo>
                    <a:pt x="15490" y="5051"/>
                  </a:lnTo>
                  <a:lnTo>
                    <a:pt x="15334" y="4712"/>
                  </a:lnTo>
                  <a:lnTo>
                    <a:pt x="15178" y="4400"/>
                  </a:lnTo>
                  <a:lnTo>
                    <a:pt x="14996" y="4061"/>
                  </a:lnTo>
                  <a:lnTo>
                    <a:pt x="14787" y="3775"/>
                  </a:lnTo>
                  <a:lnTo>
                    <a:pt x="14579" y="3463"/>
                  </a:lnTo>
                  <a:lnTo>
                    <a:pt x="14345" y="3176"/>
                  </a:lnTo>
                  <a:lnTo>
                    <a:pt x="14110" y="2890"/>
                  </a:lnTo>
                  <a:lnTo>
                    <a:pt x="13850" y="2629"/>
                  </a:lnTo>
                  <a:lnTo>
                    <a:pt x="13512" y="2317"/>
                  </a:lnTo>
                  <a:lnTo>
                    <a:pt x="13173" y="2031"/>
                  </a:lnTo>
                  <a:lnTo>
                    <a:pt x="13121" y="1848"/>
                  </a:lnTo>
                  <a:lnTo>
                    <a:pt x="13043" y="1666"/>
                  </a:lnTo>
                  <a:lnTo>
                    <a:pt x="12913" y="1536"/>
                  </a:lnTo>
                  <a:lnTo>
                    <a:pt x="12757" y="1406"/>
                  </a:lnTo>
                  <a:lnTo>
                    <a:pt x="12236" y="1067"/>
                  </a:lnTo>
                  <a:lnTo>
                    <a:pt x="11715" y="781"/>
                  </a:lnTo>
                  <a:lnTo>
                    <a:pt x="11169" y="547"/>
                  </a:lnTo>
                  <a:lnTo>
                    <a:pt x="10596" y="364"/>
                  </a:lnTo>
                  <a:lnTo>
                    <a:pt x="9997" y="208"/>
                  </a:lnTo>
                  <a:lnTo>
                    <a:pt x="9424" y="78"/>
                  </a:lnTo>
                  <a:lnTo>
                    <a:pt x="8800" y="26"/>
                  </a:lnTo>
                  <a:lnTo>
                    <a:pt x="82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1378;p48"/>
          <p:cNvGrpSpPr/>
          <p:nvPr/>
        </p:nvGrpSpPr>
        <p:grpSpPr>
          <a:xfrm>
            <a:off x="8234408" y="3651870"/>
            <a:ext cx="432347" cy="455821"/>
            <a:chOff x="3227325" y="1216000"/>
            <a:chExt cx="406150" cy="424375"/>
          </a:xfrm>
        </p:grpSpPr>
        <p:sp>
          <p:nvSpPr>
            <p:cNvPr id="42" name="Google Shape;1379;p48"/>
            <p:cNvSpPr/>
            <p:nvPr/>
          </p:nvSpPr>
          <p:spPr>
            <a:xfrm>
              <a:off x="3492225" y="1393675"/>
              <a:ext cx="135400" cy="136700"/>
            </a:xfrm>
            <a:custGeom>
              <a:avLst/>
              <a:gdLst/>
              <a:ahLst/>
              <a:cxnLst/>
              <a:rect l="l" t="t" r="r" b="b"/>
              <a:pathLst>
                <a:path w="5416" h="5468" extrusionOk="0">
                  <a:moveTo>
                    <a:pt x="2708" y="1354"/>
                  </a:moveTo>
                  <a:lnTo>
                    <a:pt x="2968" y="1380"/>
                  </a:lnTo>
                  <a:lnTo>
                    <a:pt x="3229" y="1458"/>
                  </a:lnTo>
                  <a:lnTo>
                    <a:pt x="3463" y="1588"/>
                  </a:lnTo>
                  <a:lnTo>
                    <a:pt x="3671" y="1745"/>
                  </a:lnTo>
                  <a:lnTo>
                    <a:pt x="3827" y="1953"/>
                  </a:lnTo>
                  <a:lnTo>
                    <a:pt x="3958" y="2187"/>
                  </a:lnTo>
                  <a:lnTo>
                    <a:pt x="4036" y="2447"/>
                  </a:lnTo>
                  <a:lnTo>
                    <a:pt x="4062" y="2734"/>
                  </a:lnTo>
                  <a:lnTo>
                    <a:pt x="4036" y="2994"/>
                  </a:lnTo>
                  <a:lnTo>
                    <a:pt x="3958" y="3255"/>
                  </a:lnTo>
                  <a:lnTo>
                    <a:pt x="3827" y="3489"/>
                  </a:lnTo>
                  <a:lnTo>
                    <a:pt x="3671" y="3697"/>
                  </a:lnTo>
                  <a:lnTo>
                    <a:pt x="3463" y="3853"/>
                  </a:lnTo>
                  <a:lnTo>
                    <a:pt x="3229" y="3983"/>
                  </a:lnTo>
                  <a:lnTo>
                    <a:pt x="2968" y="4062"/>
                  </a:lnTo>
                  <a:lnTo>
                    <a:pt x="2708" y="4088"/>
                  </a:lnTo>
                  <a:lnTo>
                    <a:pt x="2422" y="4062"/>
                  </a:lnTo>
                  <a:lnTo>
                    <a:pt x="2161" y="3983"/>
                  </a:lnTo>
                  <a:lnTo>
                    <a:pt x="1927" y="3853"/>
                  </a:lnTo>
                  <a:lnTo>
                    <a:pt x="1745" y="3697"/>
                  </a:lnTo>
                  <a:lnTo>
                    <a:pt x="1563" y="3489"/>
                  </a:lnTo>
                  <a:lnTo>
                    <a:pt x="1458" y="3255"/>
                  </a:lnTo>
                  <a:lnTo>
                    <a:pt x="1354" y="2994"/>
                  </a:lnTo>
                  <a:lnTo>
                    <a:pt x="1328" y="2734"/>
                  </a:lnTo>
                  <a:lnTo>
                    <a:pt x="1354" y="2447"/>
                  </a:lnTo>
                  <a:lnTo>
                    <a:pt x="1458" y="2187"/>
                  </a:lnTo>
                  <a:lnTo>
                    <a:pt x="1563" y="1953"/>
                  </a:lnTo>
                  <a:lnTo>
                    <a:pt x="1745" y="1745"/>
                  </a:lnTo>
                  <a:lnTo>
                    <a:pt x="1927" y="1588"/>
                  </a:lnTo>
                  <a:lnTo>
                    <a:pt x="2161" y="1458"/>
                  </a:lnTo>
                  <a:lnTo>
                    <a:pt x="2422" y="1380"/>
                  </a:lnTo>
                  <a:lnTo>
                    <a:pt x="2708" y="1354"/>
                  </a:lnTo>
                  <a:close/>
                  <a:moveTo>
                    <a:pt x="2422" y="0"/>
                  </a:moveTo>
                  <a:lnTo>
                    <a:pt x="2161" y="52"/>
                  </a:lnTo>
                  <a:lnTo>
                    <a:pt x="1901" y="104"/>
                  </a:lnTo>
                  <a:lnTo>
                    <a:pt x="1641" y="209"/>
                  </a:lnTo>
                  <a:lnTo>
                    <a:pt x="1406" y="313"/>
                  </a:lnTo>
                  <a:lnTo>
                    <a:pt x="1172" y="469"/>
                  </a:lnTo>
                  <a:lnTo>
                    <a:pt x="964" y="625"/>
                  </a:lnTo>
                  <a:lnTo>
                    <a:pt x="781" y="781"/>
                  </a:lnTo>
                  <a:lnTo>
                    <a:pt x="599" y="990"/>
                  </a:lnTo>
                  <a:lnTo>
                    <a:pt x="443" y="1198"/>
                  </a:lnTo>
                  <a:lnTo>
                    <a:pt x="313" y="1432"/>
                  </a:lnTo>
                  <a:lnTo>
                    <a:pt x="209" y="1666"/>
                  </a:lnTo>
                  <a:lnTo>
                    <a:pt x="105" y="1927"/>
                  </a:lnTo>
                  <a:lnTo>
                    <a:pt x="53" y="2187"/>
                  </a:lnTo>
                  <a:lnTo>
                    <a:pt x="0" y="2447"/>
                  </a:lnTo>
                  <a:lnTo>
                    <a:pt x="0" y="2734"/>
                  </a:lnTo>
                  <a:lnTo>
                    <a:pt x="0" y="2994"/>
                  </a:lnTo>
                  <a:lnTo>
                    <a:pt x="53" y="3281"/>
                  </a:lnTo>
                  <a:lnTo>
                    <a:pt x="105" y="3541"/>
                  </a:lnTo>
                  <a:lnTo>
                    <a:pt x="209" y="3801"/>
                  </a:lnTo>
                  <a:lnTo>
                    <a:pt x="313" y="4036"/>
                  </a:lnTo>
                  <a:lnTo>
                    <a:pt x="443" y="4244"/>
                  </a:lnTo>
                  <a:lnTo>
                    <a:pt x="599" y="4478"/>
                  </a:lnTo>
                  <a:lnTo>
                    <a:pt x="781" y="4660"/>
                  </a:lnTo>
                  <a:lnTo>
                    <a:pt x="964" y="4843"/>
                  </a:lnTo>
                  <a:lnTo>
                    <a:pt x="1172" y="4999"/>
                  </a:lnTo>
                  <a:lnTo>
                    <a:pt x="1406" y="5129"/>
                  </a:lnTo>
                  <a:lnTo>
                    <a:pt x="1641" y="5233"/>
                  </a:lnTo>
                  <a:lnTo>
                    <a:pt x="1901" y="5337"/>
                  </a:lnTo>
                  <a:lnTo>
                    <a:pt x="2161" y="5415"/>
                  </a:lnTo>
                  <a:lnTo>
                    <a:pt x="2422" y="5441"/>
                  </a:lnTo>
                  <a:lnTo>
                    <a:pt x="2708" y="5467"/>
                  </a:lnTo>
                  <a:lnTo>
                    <a:pt x="2968" y="5441"/>
                  </a:lnTo>
                  <a:lnTo>
                    <a:pt x="3255" y="5415"/>
                  </a:lnTo>
                  <a:lnTo>
                    <a:pt x="3515" y="5337"/>
                  </a:lnTo>
                  <a:lnTo>
                    <a:pt x="3749" y="5233"/>
                  </a:lnTo>
                  <a:lnTo>
                    <a:pt x="3984" y="5129"/>
                  </a:lnTo>
                  <a:lnTo>
                    <a:pt x="4218" y="4999"/>
                  </a:lnTo>
                  <a:lnTo>
                    <a:pt x="4426" y="4843"/>
                  </a:lnTo>
                  <a:lnTo>
                    <a:pt x="4609" y="4660"/>
                  </a:lnTo>
                  <a:lnTo>
                    <a:pt x="4791" y="4478"/>
                  </a:lnTo>
                  <a:lnTo>
                    <a:pt x="4947" y="4244"/>
                  </a:lnTo>
                  <a:lnTo>
                    <a:pt x="5077" y="4036"/>
                  </a:lnTo>
                  <a:lnTo>
                    <a:pt x="5181" y="3801"/>
                  </a:lnTo>
                  <a:lnTo>
                    <a:pt x="5285" y="3541"/>
                  </a:lnTo>
                  <a:lnTo>
                    <a:pt x="5363" y="3281"/>
                  </a:lnTo>
                  <a:lnTo>
                    <a:pt x="5390" y="2994"/>
                  </a:lnTo>
                  <a:lnTo>
                    <a:pt x="5416" y="2734"/>
                  </a:lnTo>
                  <a:lnTo>
                    <a:pt x="5390" y="2447"/>
                  </a:lnTo>
                  <a:lnTo>
                    <a:pt x="5363" y="2187"/>
                  </a:lnTo>
                  <a:lnTo>
                    <a:pt x="5285" y="1927"/>
                  </a:lnTo>
                  <a:lnTo>
                    <a:pt x="5181" y="1666"/>
                  </a:lnTo>
                  <a:lnTo>
                    <a:pt x="5077" y="1432"/>
                  </a:lnTo>
                  <a:lnTo>
                    <a:pt x="4947" y="1198"/>
                  </a:lnTo>
                  <a:lnTo>
                    <a:pt x="4791" y="990"/>
                  </a:lnTo>
                  <a:lnTo>
                    <a:pt x="4609" y="781"/>
                  </a:lnTo>
                  <a:lnTo>
                    <a:pt x="4426" y="625"/>
                  </a:lnTo>
                  <a:lnTo>
                    <a:pt x="4218" y="469"/>
                  </a:lnTo>
                  <a:lnTo>
                    <a:pt x="3984" y="313"/>
                  </a:lnTo>
                  <a:lnTo>
                    <a:pt x="3749" y="209"/>
                  </a:lnTo>
                  <a:lnTo>
                    <a:pt x="3515" y="104"/>
                  </a:lnTo>
                  <a:lnTo>
                    <a:pt x="3255" y="52"/>
                  </a:lnTo>
                  <a:lnTo>
                    <a:pt x="29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380;p48"/>
            <p:cNvSpPr/>
            <p:nvPr/>
          </p:nvSpPr>
          <p:spPr>
            <a:xfrm>
              <a:off x="3233175" y="1344850"/>
              <a:ext cx="303975" cy="261675"/>
            </a:xfrm>
            <a:custGeom>
              <a:avLst/>
              <a:gdLst/>
              <a:ahLst/>
              <a:cxnLst/>
              <a:rect l="l" t="t" r="r" b="b"/>
              <a:pathLst>
                <a:path w="12159" h="10467" extrusionOk="0">
                  <a:moveTo>
                    <a:pt x="886" y="1"/>
                  </a:moveTo>
                  <a:lnTo>
                    <a:pt x="704" y="27"/>
                  </a:lnTo>
                  <a:lnTo>
                    <a:pt x="548" y="79"/>
                  </a:lnTo>
                  <a:lnTo>
                    <a:pt x="391" y="157"/>
                  </a:lnTo>
                  <a:lnTo>
                    <a:pt x="261" y="261"/>
                  </a:lnTo>
                  <a:lnTo>
                    <a:pt x="157" y="391"/>
                  </a:lnTo>
                  <a:lnTo>
                    <a:pt x="79" y="547"/>
                  </a:lnTo>
                  <a:lnTo>
                    <a:pt x="27" y="730"/>
                  </a:lnTo>
                  <a:lnTo>
                    <a:pt x="1" y="886"/>
                  </a:lnTo>
                  <a:lnTo>
                    <a:pt x="1" y="4374"/>
                  </a:lnTo>
                  <a:lnTo>
                    <a:pt x="27" y="4687"/>
                  </a:lnTo>
                  <a:lnTo>
                    <a:pt x="53" y="4999"/>
                  </a:lnTo>
                  <a:lnTo>
                    <a:pt x="131" y="5598"/>
                  </a:lnTo>
                  <a:lnTo>
                    <a:pt x="287" y="6197"/>
                  </a:lnTo>
                  <a:lnTo>
                    <a:pt x="496" y="6744"/>
                  </a:lnTo>
                  <a:lnTo>
                    <a:pt x="730" y="7290"/>
                  </a:lnTo>
                  <a:lnTo>
                    <a:pt x="1042" y="7785"/>
                  </a:lnTo>
                  <a:lnTo>
                    <a:pt x="1407" y="8253"/>
                  </a:lnTo>
                  <a:lnTo>
                    <a:pt x="1797" y="8670"/>
                  </a:lnTo>
                  <a:lnTo>
                    <a:pt x="2214" y="9061"/>
                  </a:lnTo>
                  <a:lnTo>
                    <a:pt x="2682" y="9425"/>
                  </a:lnTo>
                  <a:lnTo>
                    <a:pt x="3177" y="9711"/>
                  </a:lnTo>
                  <a:lnTo>
                    <a:pt x="3724" y="9972"/>
                  </a:lnTo>
                  <a:lnTo>
                    <a:pt x="4271" y="10180"/>
                  </a:lnTo>
                  <a:lnTo>
                    <a:pt x="4869" y="10336"/>
                  </a:lnTo>
                  <a:lnTo>
                    <a:pt x="5468" y="10414"/>
                  </a:lnTo>
                  <a:lnTo>
                    <a:pt x="5780" y="10440"/>
                  </a:lnTo>
                  <a:lnTo>
                    <a:pt x="6093" y="10466"/>
                  </a:lnTo>
                  <a:lnTo>
                    <a:pt x="6405" y="10440"/>
                  </a:lnTo>
                  <a:lnTo>
                    <a:pt x="6692" y="10414"/>
                  </a:lnTo>
                  <a:lnTo>
                    <a:pt x="7316" y="10336"/>
                  </a:lnTo>
                  <a:lnTo>
                    <a:pt x="7889" y="10180"/>
                  </a:lnTo>
                  <a:lnTo>
                    <a:pt x="8436" y="9972"/>
                  </a:lnTo>
                  <a:lnTo>
                    <a:pt x="8983" y="9711"/>
                  </a:lnTo>
                  <a:lnTo>
                    <a:pt x="9477" y="9425"/>
                  </a:lnTo>
                  <a:lnTo>
                    <a:pt x="9946" y="9061"/>
                  </a:lnTo>
                  <a:lnTo>
                    <a:pt x="10362" y="8670"/>
                  </a:lnTo>
                  <a:lnTo>
                    <a:pt x="10753" y="8253"/>
                  </a:lnTo>
                  <a:lnTo>
                    <a:pt x="11117" y="7785"/>
                  </a:lnTo>
                  <a:lnTo>
                    <a:pt x="11430" y="7290"/>
                  </a:lnTo>
                  <a:lnTo>
                    <a:pt x="11664" y="6744"/>
                  </a:lnTo>
                  <a:lnTo>
                    <a:pt x="11872" y="6197"/>
                  </a:lnTo>
                  <a:lnTo>
                    <a:pt x="12029" y="5598"/>
                  </a:lnTo>
                  <a:lnTo>
                    <a:pt x="12133" y="4999"/>
                  </a:lnTo>
                  <a:lnTo>
                    <a:pt x="12133" y="4687"/>
                  </a:lnTo>
                  <a:lnTo>
                    <a:pt x="12159" y="4374"/>
                  </a:lnTo>
                  <a:lnTo>
                    <a:pt x="12159" y="886"/>
                  </a:lnTo>
                  <a:lnTo>
                    <a:pt x="12133" y="730"/>
                  </a:lnTo>
                  <a:lnTo>
                    <a:pt x="12081" y="547"/>
                  </a:lnTo>
                  <a:lnTo>
                    <a:pt x="12003" y="391"/>
                  </a:lnTo>
                  <a:lnTo>
                    <a:pt x="11898" y="261"/>
                  </a:lnTo>
                  <a:lnTo>
                    <a:pt x="11768" y="157"/>
                  </a:lnTo>
                  <a:lnTo>
                    <a:pt x="11612" y="79"/>
                  </a:lnTo>
                  <a:lnTo>
                    <a:pt x="11456" y="27"/>
                  </a:lnTo>
                  <a:lnTo>
                    <a:pt x="11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381;p48"/>
            <p:cNvSpPr/>
            <p:nvPr/>
          </p:nvSpPr>
          <p:spPr>
            <a:xfrm>
              <a:off x="3233175" y="1409950"/>
              <a:ext cx="303975" cy="84625"/>
            </a:xfrm>
            <a:custGeom>
              <a:avLst/>
              <a:gdLst/>
              <a:ahLst/>
              <a:cxnLst/>
              <a:rect l="l" t="t" r="r" b="b"/>
              <a:pathLst>
                <a:path w="12159" h="3385" extrusionOk="0">
                  <a:moveTo>
                    <a:pt x="1" y="0"/>
                  </a:moveTo>
                  <a:lnTo>
                    <a:pt x="1" y="1718"/>
                  </a:lnTo>
                  <a:lnTo>
                    <a:pt x="27" y="2161"/>
                  </a:lnTo>
                  <a:lnTo>
                    <a:pt x="79" y="2577"/>
                  </a:lnTo>
                  <a:lnTo>
                    <a:pt x="131" y="2994"/>
                  </a:lnTo>
                  <a:lnTo>
                    <a:pt x="235" y="3385"/>
                  </a:lnTo>
                  <a:lnTo>
                    <a:pt x="11925" y="3385"/>
                  </a:lnTo>
                  <a:lnTo>
                    <a:pt x="12029" y="2994"/>
                  </a:lnTo>
                  <a:lnTo>
                    <a:pt x="12081" y="2577"/>
                  </a:lnTo>
                  <a:lnTo>
                    <a:pt x="12133" y="2161"/>
                  </a:lnTo>
                  <a:lnTo>
                    <a:pt x="12159" y="1718"/>
                  </a:lnTo>
                  <a:lnTo>
                    <a:pt x="121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382;p48"/>
            <p:cNvSpPr/>
            <p:nvPr/>
          </p:nvSpPr>
          <p:spPr>
            <a:xfrm>
              <a:off x="3250750" y="1585025"/>
              <a:ext cx="268825" cy="48825"/>
            </a:xfrm>
            <a:custGeom>
              <a:avLst/>
              <a:gdLst/>
              <a:ahLst/>
              <a:cxnLst/>
              <a:rect l="l" t="t" r="r" b="b"/>
              <a:pathLst>
                <a:path w="10753" h="1953" extrusionOk="0">
                  <a:moveTo>
                    <a:pt x="1433" y="0"/>
                  </a:moveTo>
                  <a:lnTo>
                    <a:pt x="1224" y="26"/>
                  </a:lnTo>
                  <a:lnTo>
                    <a:pt x="990" y="78"/>
                  </a:lnTo>
                  <a:lnTo>
                    <a:pt x="782" y="156"/>
                  </a:lnTo>
                  <a:lnTo>
                    <a:pt x="600" y="287"/>
                  </a:lnTo>
                  <a:lnTo>
                    <a:pt x="443" y="443"/>
                  </a:lnTo>
                  <a:lnTo>
                    <a:pt x="287" y="599"/>
                  </a:lnTo>
                  <a:lnTo>
                    <a:pt x="183" y="807"/>
                  </a:lnTo>
                  <a:lnTo>
                    <a:pt x="105" y="1016"/>
                  </a:lnTo>
                  <a:lnTo>
                    <a:pt x="27" y="1328"/>
                  </a:lnTo>
                  <a:lnTo>
                    <a:pt x="1" y="1432"/>
                  </a:lnTo>
                  <a:lnTo>
                    <a:pt x="1" y="1562"/>
                  </a:lnTo>
                  <a:lnTo>
                    <a:pt x="53" y="1666"/>
                  </a:lnTo>
                  <a:lnTo>
                    <a:pt x="105" y="1771"/>
                  </a:lnTo>
                  <a:lnTo>
                    <a:pt x="183" y="1849"/>
                  </a:lnTo>
                  <a:lnTo>
                    <a:pt x="261" y="1901"/>
                  </a:lnTo>
                  <a:lnTo>
                    <a:pt x="365" y="1953"/>
                  </a:lnTo>
                  <a:lnTo>
                    <a:pt x="10388" y="1953"/>
                  </a:lnTo>
                  <a:lnTo>
                    <a:pt x="10493" y="1901"/>
                  </a:lnTo>
                  <a:lnTo>
                    <a:pt x="10571" y="1849"/>
                  </a:lnTo>
                  <a:lnTo>
                    <a:pt x="10649" y="1771"/>
                  </a:lnTo>
                  <a:lnTo>
                    <a:pt x="10701" y="1666"/>
                  </a:lnTo>
                  <a:lnTo>
                    <a:pt x="10753" y="1562"/>
                  </a:lnTo>
                  <a:lnTo>
                    <a:pt x="10753" y="1432"/>
                  </a:lnTo>
                  <a:lnTo>
                    <a:pt x="10727" y="1328"/>
                  </a:lnTo>
                  <a:lnTo>
                    <a:pt x="10649" y="1016"/>
                  </a:lnTo>
                  <a:lnTo>
                    <a:pt x="10571" y="807"/>
                  </a:lnTo>
                  <a:lnTo>
                    <a:pt x="10467" y="599"/>
                  </a:lnTo>
                  <a:lnTo>
                    <a:pt x="10310" y="443"/>
                  </a:lnTo>
                  <a:lnTo>
                    <a:pt x="10154" y="287"/>
                  </a:lnTo>
                  <a:lnTo>
                    <a:pt x="9972" y="156"/>
                  </a:lnTo>
                  <a:lnTo>
                    <a:pt x="9764" y="78"/>
                  </a:lnTo>
                  <a:lnTo>
                    <a:pt x="9555" y="26"/>
                  </a:lnTo>
                  <a:lnTo>
                    <a:pt x="93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383;p48"/>
            <p:cNvSpPr/>
            <p:nvPr/>
          </p:nvSpPr>
          <p:spPr>
            <a:xfrm>
              <a:off x="3227325" y="1339000"/>
              <a:ext cx="406150" cy="301375"/>
            </a:xfrm>
            <a:custGeom>
              <a:avLst/>
              <a:gdLst/>
              <a:ahLst/>
              <a:cxnLst/>
              <a:rect l="l" t="t" r="r" b="b"/>
              <a:pathLst>
                <a:path w="16246" h="12055" extrusionOk="0">
                  <a:moveTo>
                    <a:pt x="11508" y="495"/>
                  </a:moveTo>
                  <a:lnTo>
                    <a:pt x="11638" y="521"/>
                  </a:lnTo>
                  <a:lnTo>
                    <a:pt x="11742" y="547"/>
                  </a:lnTo>
                  <a:lnTo>
                    <a:pt x="11846" y="599"/>
                  </a:lnTo>
                  <a:lnTo>
                    <a:pt x="11950" y="677"/>
                  </a:lnTo>
                  <a:lnTo>
                    <a:pt x="12028" y="781"/>
                  </a:lnTo>
                  <a:lnTo>
                    <a:pt x="12080" y="886"/>
                  </a:lnTo>
                  <a:lnTo>
                    <a:pt x="12132" y="1016"/>
                  </a:lnTo>
                  <a:lnTo>
                    <a:pt x="12132" y="1120"/>
                  </a:lnTo>
                  <a:lnTo>
                    <a:pt x="12132" y="2604"/>
                  </a:lnTo>
                  <a:lnTo>
                    <a:pt x="4036" y="2604"/>
                  </a:lnTo>
                  <a:lnTo>
                    <a:pt x="3958" y="2656"/>
                  </a:lnTo>
                  <a:lnTo>
                    <a:pt x="3906" y="2734"/>
                  </a:lnTo>
                  <a:lnTo>
                    <a:pt x="3880" y="2838"/>
                  </a:lnTo>
                  <a:lnTo>
                    <a:pt x="3906" y="2942"/>
                  </a:lnTo>
                  <a:lnTo>
                    <a:pt x="3958" y="3020"/>
                  </a:lnTo>
                  <a:lnTo>
                    <a:pt x="4036" y="3072"/>
                  </a:lnTo>
                  <a:lnTo>
                    <a:pt x="4140" y="3098"/>
                  </a:lnTo>
                  <a:lnTo>
                    <a:pt x="12132" y="3098"/>
                  </a:lnTo>
                  <a:lnTo>
                    <a:pt x="12132" y="4556"/>
                  </a:lnTo>
                  <a:lnTo>
                    <a:pt x="12132" y="4921"/>
                  </a:lnTo>
                  <a:lnTo>
                    <a:pt x="12080" y="5285"/>
                  </a:lnTo>
                  <a:lnTo>
                    <a:pt x="12028" y="5624"/>
                  </a:lnTo>
                  <a:lnTo>
                    <a:pt x="11976" y="5988"/>
                  </a:lnTo>
                  <a:lnTo>
                    <a:pt x="651" y="5988"/>
                  </a:lnTo>
                  <a:lnTo>
                    <a:pt x="599" y="5624"/>
                  </a:lnTo>
                  <a:lnTo>
                    <a:pt x="547" y="5285"/>
                  </a:lnTo>
                  <a:lnTo>
                    <a:pt x="495" y="4921"/>
                  </a:lnTo>
                  <a:lnTo>
                    <a:pt x="495" y="4556"/>
                  </a:lnTo>
                  <a:lnTo>
                    <a:pt x="495" y="3098"/>
                  </a:lnTo>
                  <a:lnTo>
                    <a:pt x="2968" y="3098"/>
                  </a:lnTo>
                  <a:lnTo>
                    <a:pt x="3073" y="3072"/>
                  </a:lnTo>
                  <a:lnTo>
                    <a:pt x="3151" y="3020"/>
                  </a:lnTo>
                  <a:lnTo>
                    <a:pt x="3203" y="2942"/>
                  </a:lnTo>
                  <a:lnTo>
                    <a:pt x="3229" y="2838"/>
                  </a:lnTo>
                  <a:lnTo>
                    <a:pt x="3203" y="2734"/>
                  </a:lnTo>
                  <a:lnTo>
                    <a:pt x="3151" y="2656"/>
                  </a:lnTo>
                  <a:lnTo>
                    <a:pt x="3073" y="2604"/>
                  </a:lnTo>
                  <a:lnTo>
                    <a:pt x="495" y="2604"/>
                  </a:lnTo>
                  <a:lnTo>
                    <a:pt x="495" y="1120"/>
                  </a:lnTo>
                  <a:lnTo>
                    <a:pt x="495" y="1016"/>
                  </a:lnTo>
                  <a:lnTo>
                    <a:pt x="547" y="886"/>
                  </a:lnTo>
                  <a:lnTo>
                    <a:pt x="599" y="781"/>
                  </a:lnTo>
                  <a:lnTo>
                    <a:pt x="677" y="677"/>
                  </a:lnTo>
                  <a:lnTo>
                    <a:pt x="782" y="599"/>
                  </a:lnTo>
                  <a:lnTo>
                    <a:pt x="886" y="547"/>
                  </a:lnTo>
                  <a:lnTo>
                    <a:pt x="990" y="521"/>
                  </a:lnTo>
                  <a:lnTo>
                    <a:pt x="1120" y="495"/>
                  </a:lnTo>
                  <a:close/>
                  <a:moveTo>
                    <a:pt x="13512" y="3801"/>
                  </a:moveTo>
                  <a:lnTo>
                    <a:pt x="13721" y="3879"/>
                  </a:lnTo>
                  <a:lnTo>
                    <a:pt x="13903" y="3984"/>
                  </a:lnTo>
                  <a:lnTo>
                    <a:pt x="14085" y="4114"/>
                  </a:lnTo>
                  <a:lnTo>
                    <a:pt x="14215" y="4296"/>
                  </a:lnTo>
                  <a:lnTo>
                    <a:pt x="14319" y="4478"/>
                  </a:lnTo>
                  <a:lnTo>
                    <a:pt x="14371" y="4687"/>
                  </a:lnTo>
                  <a:lnTo>
                    <a:pt x="14397" y="4921"/>
                  </a:lnTo>
                  <a:lnTo>
                    <a:pt x="14371" y="5129"/>
                  </a:lnTo>
                  <a:lnTo>
                    <a:pt x="14319" y="5363"/>
                  </a:lnTo>
                  <a:lnTo>
                    <a:pt x="14215" y="5546"/>
                  </a:lnTo>
                  <a:lnTo>
                    <a:pt x="14085" y="5702"/>
                  </a:lnTo>
                  <a:lnTo>
                    <a:pt x="13903" y="5832"/>
                  </a:lnTo>
                  <a:lnTo>
                    <a:pt x="13721" y="5936"/>
                  </a:lnTo>
                  <a:lnTo>
                    <a:pt x="13512" y="6014"/>
                  </a:lnTo>
                  <a:lnTo>
                    <a:pt x="13304" y="6040"/>
                  </a:lnTo>
                  <a:lnTo>
                    <a:pt x="13070" y="6014"/>
                  </a:lnTo>
                  <a:lnTo>
                    <a:pt x="12887" y="5962"/>
                  </a:lnTo>
                  <a:lnTo>
                    <a:pt x="12705" y="5858"/>
                  </a:lnTo>
                  <a:lnTo>
                    <a:pt x="12549" y="5728"/>
                  </a:lnTo>
                  <a:lnTo>
                    <a:pt x="12601" y="5181"/>
                  </a:lnTo>
                  <a:lnTo>
                    <a:pt x="12627" y="4608"/>
                  </a:lnTo>
                  <a:lnTo>
                    <a:pt x="12627" y="4010"/>
                  </a:lnTo>
                  <a:lnTo>
                    <a:pt x="12783" y="3932"/>
                  </a:lnTo>
                  <a:lnTo>
                    <a:pt x="12940" y="3853"/>
                  </a:lnTo>
                  <a:lnTo>
                    <a:pt x="13122" y="3801"/>
                  </a:lnTo>
                  <a:close/>
                  <a:moveTo>
                    <a:pt x="11820" y="6483"/>
                  </a:moveTo>
                  <a:lnTo>
                    <a:pt x="11638" y="6951"/>
                  </a:lnTo>
                  <a:lnTo>
                    <a:pt x="11430" y="7420"/>
                  </a:lnTo>
                  <a:lnTo>
                    <a:pt x="11143" y="7863"/>
                  </a:lnTo>
                  <a:lnTo>
                    <a:pt x="10857" y="8253"/>
                  </a:lnTo>
                  <a:lnTo>
                    <a:pt x="10518" y="8644"/>
                  </a:lnTo>
                  <a:lnTo>
                    <a:pt x="10154" y="8982"/>
                  </a:lnTo>
                  <a:lnTo>
                    <a:pt x="9763" y="9321"/>
                  </a:lnTo>
                  <a:lnTo>
                    <a:pt x="9321" y="9607"/>
                  </a:lnTo>
                  <a:lnTo>
                    <a:pt x="3307" y="9607"/>
                  </a:lnTo>
                  <a:lnTo>
                    <a:pt x="2864" y="9321"/>
                  </a:lnTo>
                  <a:lnTo>
                    <a:pt x="2474" y="8982"/>
                  </a:lnTo>
                  <a:lnTo>
                    <a:pt x="2109" y="8644"/>
                  </a:lnTo>
                  <a:lnTo>
                    <a:pt x="1771" y="8253"/>
                  </a:lnTo>
                  <a:lnTo>
                    <a:pt x="1485" y="7863"/>
                  </a:lnTo>
                  <a:lnTo>
                    <a:pt x="1198" y="7420"/>
                  </a:lnTo>
                  <a:lnTo>
                    <a:pt x="990" y="6951"/>
                  </a:lnTo>
                  <a:lnTo>
                    <a:pt x="808" y="6483"/>
                  </a:lnTo>
                  <a:close/>
                  <a:moveTo>
                    <a:pt x="10440" y="10102"/>
                  </a:moveTo>
                  <a:lnTo>
                    <a:pt x="10623" y="10154"/>
                  </a:lnTo>
                  <a:lnTo>
                    <a:pt x="10779" y="10232"/>
                  </a:lnTo>
                  <a:lnTo>
                    <a:pt x="10935" y="10336"/>
                  </a:lnTo>
                  <a:lnTo>
                    <a:pt x="11065" y="10440"/>
                  </a:lnTo>
                  <a:lnTo>
                    <a:pt x="11195" y="10596"/>
                  </a:lnTo>
                  <a:lnTo>
                    <a:pt x="11273" y="10752"/>
                  </a:lnTo>
                  <a:lnTo>
                    <a:pt x="11351" y="10935"/>
                  </a:lnTo>
                  <a:lnTo>
                    <a:pt x="11430" y="11247"/>
                  </a:lnTo>
                  <a:lnTo>
                    <a:pt x="11430" y="11351"/>
                  </a:lnTo>
                  <a:lnTo>
                    <a:pt x="11404" y="11455"/>
                  </a:lnTo>
                  <a:lnTo>
                    <a:pt x="11299" y="11533"/>
                  </a:lnTo>
                  <a:lnTo>
                    <a:pt x="11195" y="11559"/>
                  </a:lnTo>
                  <a:lnTo>
                    <a:pt x="1432" y="11559"/>
                  </a:lnTo>
                  <a:lnTo>
                    <a:pt x="1328" y="11533"/>
                  </a:lnTo>
                  <a:lnTo>
                    <a:pt x="1250" y="11455"/>
                  </a:lnTo>
                  <a:lnTo>
                    <a:pt x="1198" y="11351"/>
                  </a:lnTo>
                  <a:lnTo>
                    <a:pt x="1198" y="11247"/>
                  </a:lnTo>
                  <a:lnTo>
                    <a:pt x="1276" y="10935"/>
                  </a:lnTo>
                  <a:lnTo>
                    <a:pt x="1354" y="10752"/>
                  </a:lnTo>
                  <a:lnTo>
                    <a:pt x="1432" y="10596"/>
                  </a:lnTo>
                  <a:lnTo>
                    <a:pt x="1563" y="10440"/>
                  </a:lnTo>
                  <a:lnTo>
                    <a:pt x="1693" y="10336"/>
                  </a:lnTo>
                  <a:lnTo>
                    <a:pt x="1849" y="10232"/>
                  </a:lnTo>
                  <a:lnTo>
                    <a:pt x="2005" y="10154"/>
                  </a:lnTo>
                  <a:lnTo>
                    <a:pt x="2187" y="10102"/>
                  </a:lnTo>
                  <a:close/>
                  <a:moveTo>
                    <a:pt x="1120" y="0"/>
                  </a:moveTo>
                  <a:lnTo>
                    <a:pt x="912" y="26"/>
                  </a:lnTo>
                  <a:lnTo>
                    <a:pt x="677" y="79"/>
                  </a:lnTo>
                  <a:lnTo>
                    <a:pt x="495" y="183"/>
                  </a:lnTo>
                  <a:lnTo>
                    <a:pt x="339" y="339"/>
                  </a:lnTo>
                  <a:lnTo>
                    <a:pt x="183" y="495"/>
                  </a:lnTo>
                  <a:lnTo>
                    <a:pt x="79" y="677"/>
                  </a:lnTo>
                  <a:lnTo>
                    <a:pt x="27" y="912"/>
                  </a:lnTo>
                  <a:lnTo>
                    <a:pt x="1" y="1120"/>
                  </a:lnTo>
                  <a:lnTo>
                    <a:pt x="1" y="4608"/>
                  </a:lnTo>
                  <a:lnTo>
                    <a:pt x="1" y="4999"/>
                  </a:lnTo>
                  <a:lnTo>
                    <a:pt x="27" y="5363"/>
                  </a:lnTo>
                  <a:lnTo>
                    <a:pt x="105" y="5728"/>
                  </a:lnTo>
                  <a:lnTo>
                    <a:pt x="157" y="6092"/>
                  </a:lnTo>
                  <a:lnTo>
                    <a:pt x="261" y="6431"/>
                  </a:lnTo>
                  <a:lnTo>
                    <a:pt x="365" y="6769"/>
                  </a:lnTo>
                  <a:lnTo>
                    <a:pt x="495" y="7108"/>
                  </a:lnTo>
                  <a:lnTo>
                    <a:pt x="651" y="7420"/>
                  </a:lnTo>
                  <a:lnTo>
                    <a:pt x="834" y="7732"/>
                  </a:lnTo>
                  <a:lnTo>
                    <a:pt x="1016" y="8045"/>
                  </a:lnTo>
                  <a:lnTo>
                    <a:pt x="1198" y="8331"/>
                  </a:lnTo>
                  <a:lnTo>
                    <a:pt x="1432" y="8618"/>
                  </a:lnTo>
                  <a:lnTo>
                    <a:pt x="1641" y="8878"/>
                  </a:lnTo>
                  <a:lnTo>
                    <a:pt x="1901" y="9138"/>
                  </a:lnTo>
                  <a:lnTo>
                    <a:pt x="2161" y="9373"/>
                  </a:lnTo>
                  <a:lnTo>
                    <a:pt x="2422" y="9607"/>
                  </a:lnTo>
                  <a:lnTo>
                    <a:pt x="2109" y="9607"/>
                  </a:lnTo>
                  <a:lnTo>
                    <a:pt x="1849" y="9685"/>
                  </a:lnTo>
                  <a:lnTo>
                    <a:pt x="1615" y="9789"/>
                  </a:lnTo>
                  <a:lnTo>
                    <a:pt x="1380" y="9919"/>
                  </a:lnTo>
                  <a:lnTo>
                    <a:pt x="1198" y="10102"/>
                  </a:lnTo>
                  <a:lnTo>
                    <a:pt x="1016" y="10310"/>
                  </a:lnTo>
                  <a:lnTo>
                    <a:pt x="886" y="10544"/>
                  </a:lnTo>
                  <a:lnTo>
                    <a:pt x="808" y="10804"/>
                  </a:lnTo>
                  <a:lnTo>
                    <a:pt x="704" y="11091"/>
                  </a:lnTo>
                  <a:lnTo>
                    <a:pt x="677" y="11273"/>
                  </a:lnTo>
                  <a:lnTo>
                    <a:pt x="704" y="11455"/>
                  </a:lnTo>
                  <a:lnTo>
                    <a:pt x="756" y="11612"/>
                  </a:lnTo>
                  <a:lnTo>
                    <a:pt x="834" y="11768"/>
                  </a:lnTo>
                  <a:lnTo>
                    <a:pt x="964" y="11872"/>
                  </a:lnTo>
                  <a:lnTo>
                    <a:pt x="1094" y="11976"/>
                  </a:lnTo>
                  <a:lnTo>
                    <a:pt x="1250" y="12028"/>
                  </a:lnTo>
                  <a:lnTo>
                    <a:pt x="1432" y="12054"/>
                  </a:lnTo>
                  <a:lnTo>
                    <a:pt x="11195" y="12054"/>
                  </a:lnTo>
                  <a:lnTo>
                    <a:pt x="11377" y="12028"/>
                  </a:lnTo>
                  <a:lnTo>
                    <a:pt x="11534" y="11976"/>
                  </a:lnTo>
                  <a:lnTo>
                    <a:pt x="11664" y="11872"/>
                  </a:lnTo>
                  <a:lnTo>
                    <a:pt x="11794" y="11768"/>
                  </a:lnTo>
                  <a:lnTo>
                    <a:pt x="11872" y="11612"/>
                  </a:lnTo>
                  <a:lnTo>
                    <a:pt x="11924" y="11455"/>
                  </a:lnTo>
                  <a:lnTo>
                    <a:pt x="11950" y="11273"/>
                  </a:lnTo>
                  <a:lnTo>
                    <a:pt x="11924" y="11091"/>
                  </a:lnTo>
                  <a:lnTo>
                    <a:pt x="11820" y="10804"/>
                  </a:lnTo>
                  <a:lnTo>
                    <a:pt x="11742" y="10544"/>
                  </a:lnTo>
                  <a:lnTo>
                    <a:pt x="11612" y="10310"/>
                  </a:lnTo>
                  <a:lnTo>
                    <a:pt x="11430" y="10102"/>
                  </a:lnTo>
                  <a:lnTo>
                    <a:pt x="11247" y="9919"/>
                  </a:lnTo>
                  <a:lnTo>
                    <a:pt x="11013" y="9789"/>
                  </a:lnTo>
                  <a:lnTo>
                    <a:pt x="10779" y="9685"/>
                  </a:lnTo>
                  <a:lnTo>
                    <a:pt x="10518" y="9607"/>
                  </a:lnTo>
                  <a:lnTo>
                    <a:pt x="10206" y="9607"/>
                  </a:lnTo>
                  <a:lnTo>
                    <a:pt x="10466" y="9373"/>
                  </a:lnTo>
                  <a:lnTo>
                    <a:pt x="10701" y="9164"/>
                  </a:lnTo>
                  <a:lnTo>
                    <a:pt x="10935" y="8904"/>
                  </a:lnTo>
                  <a:lnTo>
                    <a:pt x="11169" y="8670"/>
                  </a:lnTo>
                  <a:lnTo>
                    <a:pt x="11377" y="8409"/>
                  </a:lnTo>
                  <a:lnTo>
                    <a:pt x="11560" y="8123"/>
                  </a:lnTo>
                  <a:lnTo>
                    <a:pt x="11742" y="7837"/>
                  </a:lnTo>
                  <a:lnTo>
                    <a:pt x="11924" y="7550"/>
                  </a:lnTo>
                  <a:lnTo>
                    <a:pt x="12237" y="7706"/>
                  </a:lnTo>
                  <a:lnTo>
                    <a:pt x="12575" y="7811"/>
                  </a:lnTo>
                  <a:lnTo>
                    <a:pt x="12914" y="7863"/>
                  </a:lnTo>
                  <a:lnTo>
                    <a:pt x="13304" y="7889"/>
                  </a:lnTo>
                  <a:lnTo>
                    <a:pt x="13721" y="7863"/>
                  </a:lnTo>
                  <a:lnTo>
                    <a:pt x="13825" y="7837"/>
                  </a:lnTo>
                  <a:lnTo>
                    <a:pt x="13877" y="7759"/>
                  </a:lnTo>
                  <a:lnTo>
                    <a:pt x="13929" y="7680"/>
                  </a:lnTo>
                  <a:lnTo>
                    <a:pt x="13929" y="7576"/>
                  </a:lnTo>
                  <a:lnTo>
                    <a:pt x="13903" y="7498"/>
                  </a:lnTo>
                  <a:lnTo>
                    <a:pt x="13825" y="7420"/>
                  </a:lnTo>
                  <a:lnTo>
                    <a:pt x="13747" y="7368"/>
                  </a:lnTo>
                  <a:lnTo>
                    <a:pt x="13642" y="7368"/>
                  </a:lnTo>
                  <a:lnTo>
                    <a:pt x="13304" y="7394"/>
                  </a:lnTo>
                  <a:lnTo>
                    <a:pt x="12992" y="7368"/>
                  </a:lnTo>
                  <a:lnTo>
                    <a:pt x="12679" y="7316"/>
                  </a:lnTo>
                  <a:lnTo>
                    <a:pt x="12393" y="7238"/>
                  </a:lnTo>
                  <a:lnTo>
                    <a:pt x="12132" y="7108"/>
                  </a:lnTo>
                  <a:lnTo>
                    <a:pt x="12289" y="6691"/>
                  </a:lnTo>
                  <a:lnTo>
                    <a:pt x="12419" y="6275"/>
                  </a:lnTo>
                  <a:lnTo>
                    <a:pt x="12601" y="6379"/>
                  </a:lnTo>
                  <a:lnTo>
                    <a:pt x="12835" y="6457"/>
                  </a:lnTo>
                  <a:lnTo>
                    <a:pt x="13044" y="6509"/>
                  </a:lnTo>
                  <a:lnTo>
                    <a:pt x="13304" y="6535"/>
                  </a:lnTo>
                  <a:lnTo>
                    <a:pt x="13460" y="6535"/>
                  </a:lnTo>
                  <a:lnTo>
                    <a:pt x="13616" y="6509"/>
                  </a:lnTo>
                  <a:lnTo>
                    <a:pt x="13773" y="6457"/>
                  </a:lnTo>
                  <a:lnTo>
                    <a:pt x="13929" y="6405"/>
                  </a:lnTo>
                  <a:lnTo>
                    <a:pt x="14189" y="6249"/>
                  </a:lnTo>
                  <a:lnTo>
                    <a:pt x="14423" y="6066"/>
                  </a:lnTo>
                  <a:lnTo>
                    <a:pt x="14632" y="5832"/>
                  </a:lnTo>
                  <a:lnTo>
                    <a:pt x="14788" y="5546"/>
                  </a:lnTo>
                  <a:lnTo>
                    <a:pt x="14840" y="5389"/>
                  </a:lnTo>
                  <a:lnTo>
                    <a:pt x="14866" y="5233"/>
                  </a:lnTo>
                  <a:lnTo>
                    <a:pt x="14892" y="5077"/>
                  </a:lnTo>
                  <a:lnTo>
                    <a:pt x="14892" y="4921"/>
                  </a:lnTo>
                  <a:lnTo>
                    <a:pt x="14892" y="4739"/>
                  </a:lnTo>
                  <a:lnTo>
                    <a:pt x="14866" y="4582"/>
                  </a:lnTo>
                  <a:lnTo>
                    <a:pt x="14840" y="4426"/>
                  </a:lnTo>
                  <a:lnTo>
                    <a:pt x="14788" y="4296"/>
                  </a:lnTo>
                  <a:lnTo>
                    <a:pt x="14632" y="4010"/>
                  </a:lnTo>
                  <a:lnTo>
                    <a:pt x="14423" y="3775"/>
                  </a:lnTo>
                  <a:lnTo>
                    <a:pt x="14189" y="3567"/>
                  </a:lnTo>
                  <a:lnTo>
                    <a:pt x="13929" y="3411"/>
                  </a:lnTo>
                  <a:lnTo>
                    <a:pt x="13773" y="3359"/>
                  </a:lnTo>
                  <a:lnTo>
                    <a:pt x="13616" y="3333"/>
                  </a:lnTo>
                  <a:lnTo>
                    <a:pt x="13460" y="3307"/>
                  </a:lnTo>
                  <a:lnTo>
                    <a:pt x="13304" y="3281"/>
                  </a:lnTo>
                  <a:lnTo>
                    <a:pt x="13122" y="3307"/>
                  </a:lnTo>
                  <a:lnTo>
                    <a:pt x="12940" y="3333"/>
                  </a:lnTo>
                  <a:lnTo>
                    <a:pt x="12783" y="3385"/>
                  </a:lnTo>
                  <a:lnTo>
                    <a:pt x="12627" y="3437"/>
                  </a:lnTo>
                  <a:lnTo>
                    <a:pt x="12627" y="2526"/>
                  </a:lnTo>
                  <a:lnTo>
                    <a:pt x="12966" y="2448"/>
                  </a:lnTo>
                  <a:lnTo>
                    <a:pt x="13304" y="2422"/>
                  </a:lnTo>
                  <a:lnTo>
                    <a:pt x="13538" y="2448"/>
                  </a:lnTo>
                  <a:lnTo>
                    <a:pt x="13799" y="2474"/>
                  </a:lnTo>
                  <a:lnTo>
                    <a:pt x="14033" y="2552"/>
                  </a:lnTo>
                  <a:lnTo>
                    <a:pt x="14241" y="2630"/>
                  </a:lnTo>
                  <a:lnTo>
                    <a:pt x="14476" y="2734"/>
                  </a:lnTo>
                  <a:lnTo>
                    <a:pt x="14658" y="2864"/>
                  </a:lnTo>
                  <a:lnTo>
                    <a:pt x="14866" y="2994"/>
                  </a:lnTo>
                  <a:lnTo>
                    <a:pt x="15022" y="3151"/>
                  </a:lnTo>
                  <a:lnTo>
                    <a:pt x="15178" y="3333"/>
                  </a:lnTo>
                  <a:lnTo>
                    <a:pt x="15335" y="3515"/>
                  </a:lnTo>
                  <a:lnTo>
                    <a:pt x="15465" y="3723"/>
                  </a:lnTo>
                  <a:lnTo>
                    <a:pt x="15569" y="3958"/>
                  </a:lnTo>
                  <a:lnTo>
                    <a:pt x="15647" y="4166"/>
                  </a:lnTo>
                  <a:lnTo>
                    <a:pt x="15699" y="4426"/>
                  </a:lnTo>
                  <a:lnTo>
                    <a:pt x="15751" y="4661"/>
                  </a:lnTo>
                  <a:lnTo>
                    <a:pt x="15751" y="4921"/>
                  </a:lnTo>
                  <a:lnTo>
                    <a:pt x="15725" y="5233"/>
                  </a:lnTo>
                  <a:lnTo>
                    <a:pt x="15673" y="5546"/>
                  </a:lnTo>
                  <a:lnTo>
                    <a:pt x="15595" y="5832"/>
                  </a:lnTo>
                  <a:lnTo>
                    <a:pt x="15465" y="6118"/>
                  </a:lnTo>
                  <a:lnTo>
                    <a:pt x="15283" y="6379"/>
                  </a:lnTo>
                  <a:lnTo>
                    <a:pt x="15100" y="6613"/>
                  </a:lnTo>
                  <a:lnTo>
                    <a:pt x="14866" y="6821"/>
                  </a:lnTo>
                  <a:lnTo>
                    <a:pt x="14632" y="7004"/>
                  </a:lnTo>
                  <a:lnTo>
                    <a:pt x="14554" y="7082"/>
                  </a:lnTo>
                  <a:lnTo>
                    <a:pt x="14502" y="7160"/>
                  </a:lnTo>
                  <a:lnTo>
                    <a:pt x="14502" y="7264"/>
                  </a:lnTo>
                  <a:lnTo>
                    <a:pt x="14554" y="7342"/>
                  </a:lnTo>
                  <a:lnTo>
                    <a:pt x="14606" y="7420"/>
                  </a:lnTo>
                  <a:lnTo>
                    <a:pt x="14710" y="7446"/>
                  </a:lnTo>
                  <a:lnTo>
                    <a:pt x="14814" y="7472"/>
                  </a:lnTo>
                  <a:lnTo>
                    <a:pt x="14892" y="7420"/>
                  </a:lnTo>
                  <a:lnTo>
                    <a:pt x="15205" y="7212"/>
                  </a:lnTo>
                  <a:lnTo>
                    <a:pt x="15465" y="6951"/>
                  </a:lnTo>
                  <a:lnTo>
                    <a:pt x="15699" y="6665"/>
                  </a:lnTo>
                  <a:lnTo>
                    <a:pt x="15881" y="6353"/>
                  </a:lnTo>
                  <a:lnTo>
                    <a:pt x="16038" y="6014"/>
                  </a:lnTo>
                  <a:lnTo>
                    <a:pt x="16168" y="5650"/>
                  </a:lnTo>
                  <a:lnTo>
                    <a:pt x="16220" y="5285"/>
                  </a:lnTo>
                  <a:lnTo>
                    <a:pt x="16246" y="4921"/>
                  </a:lnTo>
                  <a:lnTo>
                    <a:pt x="16246" y="4608"/>
                  </a:lnTo>
                  <a:lnTo>
                    <a:pt x="16194" y="4322"/>
                  </a:lnTo>
                  <a:lnTo>
                    <a:pt x="16116" y="4036"/>
                  </a:lnTo>
                  <a:lnTo>
                    <a:pt x="16012" y="3749"/>
                  </a:lnTo>
                  <a:lnTo>
                    <a:pt x="15907" y="3489"/>
                  </a:lnTo>
                  <a:lnTo>
                    <a:pt x="15751" y="3255"/>
                  </a:lnTo>
                  <a:lnTo>
                    <a:pt x="15569" y="3020"/>
                  </a:lnTo>
                  <a:lnTo>
                    <a:pt x="15387" y="2812"/>
                  </a:lnTo>
                  <a:lnTo>
                    <a:pt x="15178" y="2604"/>
                  </a:lnTo>
                  <a:lnTo>
                    <a:pt x="14944" y="2448"/>
                  </a:lnTo>
                  <a:lnTo>
                    <a:pt x="14710" y="2291"/>
                  </a:lnTo>
                  <a:lnTo>
                    <a:pt x="14450" y="2161"/>
                  </a:lnTo>
                  <a:lnTo>
                    <a:pt x="14163" y="2057"/>
                  </a:lnTo>
                  <a:lnTo>
                    <a:pt x="13903" y="1979"/>
                  </a:lnTo>
                  <a:lnTo>
                    <a:pt x="13590" y="1953"/>
                  </a:lnTo>
                  <a:lnTo>
                    <a:pt x="13304" y="1927"/>
                  </a:lnTo>
                  <a:lnTo>
                    <a:pt x="12966" y="1953"/>
                  </a:lnTo>
                  <a:lnTo>
                    <a:pt x="12627" y="2005"/>
                  </a:lnTo>
                  <a:lnTo>
                    <a:pt x="12627" y="1120"/>
                  </a:lnTo>
                  <a:lnTo>
                    <a:pt x="12601" y="912"/>
                  </a:lnTo>
                  <a:lnTo>
                    <a:pt x="12549" y="677"/>
                  </a:lnTo>
                  <a:lnTo>
                    <a:pt x="12445" y="495"/>
                  </a:lnTo>
                  <a:lnTo>
                    <a:pt x="12315" y="339"/>
                  </a:lnTo>
                  <a:lnTo>
                    <a:pt x="12132" y="183"/>
                  </a:lnTo>
                  <a:lnTo>
                    <a:pt x="11950" y="79"/>
                  </a:lnTo>
                  <a:lnTo>
                    <a:pt x="11716" y="26"/>
                  </a:lnTo>
                  <a:lnTo>
                    <a:pt x="115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384;p48"/>
            <p:cNvSpPr/>
            <p:nvPr/>
          </p:nvSpPr>
          <p:spPr>
            <a:xfrm>
              <a:off x="3365950" y="1216000"/>
              <a:ext cx="48850" cy="95025"/>
            </a:xfrm>
            <a:custGeom>
              <a:avLst/>
              <a:gdLst/>
              <a:ahLst/>
              <a:cxnLst/>
              <a:rect l="l" t="t" r="r" b="b"/>
              <a:pathLst>
                <a:path w="1954" h="3801" extrusionOk="0">
                  <a:moveTo>
                    <a:pt x="730" y="0"/>
                  </a:moveTo>
                  <a:lnTo>
                    <a:pt x="600" y="52"/>
                  </a:lnTo>
                  <a:lnTo>
                    <a:pt x="496" y="78"/>
                  </a:lnTo>
                  <a:lnTo>
                    <a:pt x="365" y="156"/>
                  </a:lnTo>
                  <a:lnTo>
                    <a:pt x="261" y="260"/>
                  </a:lnTo>
                  <a:lnTo>
                    <a:pt x="131" y="391"/>
                  </a:lnTo>
                  <a:lnTo>
                    <a:pt x="53" y="547"/>
                  </a:lnTo>
                  <a:lnTo>
                    <a:pt x="27" y="729"/>
                  </a:lnTo>
                  <a:lnTo>
                    <a:pt x="1" y="859"/>
                  </a:lnTo>
                  <a:lnTo>
                    <a:pt x="27" y="989"/>
                  </a:lnTo>
                  <a:lnTo>
                    <a:pt x="79" y="1119"/>
                  </a:lnTo>
                  <a:lnTo>
                    <a:pt x="131" y="1224"/>
                  </a:lnTo>
                  <a:lnTo>
                    <a:pt x="261" y="1354"/>
                  </a:lnTo>
                  <a:lnTo>
                    <a:pt x="391" y="1432"/>
                  </a:lnTo>
                  <a:lnTo>
                    <a:pt x="522" y="1458"/>
                  </a:lnTo>
                  <a:lnTo>
                    <a:pt x="678" y="1484"/>
                  </a:lnTo>
                  <a:lnTo>
                    <a:pt x="808" y="1432"/>
                  </a:lnTo>
                  <a:lnTo>
                    <a:pt x="938" y="1380"/>
                  </a:lnTo>
                  <a:lnTo>
                    <a:pt x="1016" y="1302"/>
                  </a:lnTo>
                  <a:lnTo>
                    <a:pt x="1094" y="1172"/>
                  </a:lnTo>
                  <a:lnTo>
                    <a:pt x="1120" y="1067"/>
                  </a:lnTo>
                  <a:lnTo>
                    <a:pt x="1120" y="989"/>
                  </a:lnTo>
                  <a:lnTo>
                    <a:pt x="1068" y="911"/>
                  </a:lnTo>
                  <a:lnTo>
                    <a:pt x="990" y="833"/>
                  </a:lnTo>
                  <a:lnTo>
                    <a:pt x="886" y="807"/>
                  </a:lnTo>
                  <a:lnTo>
                    <a:pt x="808" y="833"/>
                  </a:lnTo>
                  <a:lnTo>
                    <a:pt x="704" y="885"/>
                  </a:lnTo>
                  <a:lnTo>
                    <a:pt x="652" y="963"/>
                  </a:lnTo>
                  <a:lnTo>
                    <a:pt x="574" y="963"/>
                  </a:lnTo>
                  <a:lnTo>
                    <a:pt x="522" y="937"/>
                  </a:lnTo>
                  <a:lnTo>
                    <a:pt x="522" y="859"/>
                  </a:lnTo>
                  <a:lnTo>
                    <a:pt x="522" y="807"/>
                  </a:lnTo>
                  <a:lnTo>
                    <a:pt x="574" y="677"/>
                  </a:lnTo>
                  <a:lnTo>
                    <a:pt x="652" y="573"/>
                  </a:lnTo>
                  <a:lnTo>
                    <a:pt x="782" y="521"/>
                  </a:lnTo>
                  <a:lnTo>
                    <a:pt x="912" y="495"/>
                  </a:lnTo>
                  <a:lnTo>
                    <a:pt x="1042" y="495"/>
                  </a:lnTo>
                  <a:lnTo>
                    <a:pt x="1198" y="547"/>
                  </a:lnTo>
                  <a:lnTo>
                    <a:pt x="1250" y="573"/>
                  </a:lnTo>
                  <a:lnTo>
                    <a:pt x="1329" y="625"/>
                  </a:lnTo>
                  <a:lnTo>
                    <a:pt x="1407" y="729"/>
                  </a:lnTo>
                  <a:lnTo>
                    <a:pt x="1459" y="859"/>
                  </a:lnTo>
                  <a:lnTo>
                    <a:pt x="1459" y="963"/>
                  </a:lnTo>
                  <a:lnTo>
                    <a:pt x="1459" y="1067"/>
                  </a:lnTo>
                  <a:lnTo>
                    <a:pt x="1381" y="1276"/>
                  </a:lnTo>
                  <a:lnTo>
                    <a:pt x="1277" y="1458"/>
                  </a:lnTo>
                  <a:lnTo>
                    <a:pt x="1146" y="1614"/>
                  </a:lnTo>
                  <a:lnTo>
                    <a:pt x="938" y="1822"/>
                  </a:lnTo>
                  <a:lnTo>
                    <a:pt x="730" y="2031"/>
                  </a:lnTo>
                  <a:lnTo>
                    <a:pt x="548" y="2213"/>
                  </a:lnTo>
                  <a:lnTo>
                    <a:pt x="391" y="2473"/>
                  </a:lnTo>
                  <a:lnTo>
                    <a:pt x="339" y="2603"/>
                  </a:lnTo>
                  <a:lnTo>
                    <a:pt x="287" y="2760"/>
                  </a:lnTo>
                  <a:lnTo>
                    <a:pt x="287" y="2890"/>
                  </a:lnTo>
                  <a:lnTo>
                    <a:pt x="261" y="3020"/>
                  </a:lnTo>
                  <a:lnTo>
                    <a:pt x="287" y="3150"/>
                  </a:lnTo>
                  <a:lnTo>
                    <a:pt x="313" y="3280"/>
                  </a:lnTo>
                  <a:lnTo>
                    <a:pt x="365" y="3410"/>
                  </a:lnTo>
                  <a:lnTo>
                    <a:pt x="443" y="3515"/>
                  </a:lnTo>
                  <a:lnTo>
                    <a:pt x="522" y="3645"/>
                  </a:lnTo>
                  <a:lnTo>
                    <a:pt x="600" y="3723"/>
                  </a:lnTo>
                  <a:lnTo>
                    <a:pt x="678" y="3775"/>
                  </a:lnTo>
                  <a:lnTo>
                    <a:pt x="782" y="3801"/>
                  </a:lnTo>
                  <a:lnTo>
                    <a:pt x="886" y="3775"/>
                  </a:lnTo>
                  <a:lnTo>
                    <a:pt x="964" y="3723"/>
                  </a:lnTo>
                  <a:lnTo>
                    <a:pt x="1016" y="3619"/>
                  </a:lnTo>
                  <a:lnTo>
                    <a:pt x="1016" y="3541"/>
                  </a:lnTo>
                  <a:lnTo>
                    <a:pt x="990" y="3437"/>
                  </a:lnTo>
                  <a:lnTo>
                    <a:pt x="938" y="3358"/>
                  </a:lnTo>
                  <a:lnTo>
                    <a:pt x="860" y="3254"/>
                  </a:lnTo>
                  <a:lnTo>
                    <a:pt x="808" y="3124"/>
                  </a:lnTo>
                  <a:lnTo>
                    <a:pt x="782" y="2994"/>
                  </a:lnTo>
                  <a:lnTo>
                    <a:pt x="782" y="2864"/>
                  </a:lnTo>
                  <a:lnTo>
                    <a:pt x="860" y="2682"/>
                  </a:lnTo>
                  <a:lnTo>
                    <a:pt x="964" y="2499"/>
                  </a:lnTo>
                  <a:lnTo>
                    <a:pt x="1120" y="2343"/>
                  </a:lnTo>
                  <a:lnTo>
                    <a:pt x="1277" y="2187"/>
                  </a:lnTo>
                  <a:lnTo>
                    <a:pt x="1511" y="1953"/>
                  </a:lnTo>
                  <a:lnTo>
                    <a:pt x="1667" y="1770"/>
                  </a:lnTo>
                  <a:lnTo>
                    <a:pt x="1797" y="1562"/>
                  </a:lnTo>
                  <a:lnTo>
                    <a:pt x="1875" y="1380"/>
                  </a:lnTo>
                  <a:lnTo>
                    <a:pt x="1927" y="1224"/>
                  </a:lnTo>
                  <a:lnTo>
                    <a:pt x="1953" y="1067"/>
                  </a:lnTo>
                  <a:lnTo>
                    <a:pt x="1953" y="937"/>
                  </a:lnTo>
                  <a:lnTo>
                    <a:pt x="1953" y="781"/>
                  </a:lnTo>
                  <a:lnTo>
                    <a:pt x="1875" y="547"/>
                  </a:lnTo>
                  <a:lnTo>
                    <a:pt x="1745" y="365"/>
                  </a:lnTo>
                  <a:lnTo>
                    <a:pt x="1589" y="208"/>
                  </a:lnTo>
                  <a:lnTo>
                    <a:pt x="1381" y="78"/>
                  </a:lnTo>
                  <a:lnTo>
                    <a:pt x="1250" y="26"/>
                  </a:lnTo>
                  <a:lnTo>
                    <a:pt x="1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385;p48"/>
            <p:cNvSpPr/>
            <p:nvPr/>
          </p:nvSpPr>
          <p:spPr>
            <a:xfrm>
              <a:off x="3411525" y="1260900"/>
              <a:ext cx="24100" cy="73575"/>
            </a:xfrm>
            <a:custGeom>
              <a:avLst/>
              <a:gdLst/>
              <a:ahLst/>
              <a:cxnLst/>
              <a:rect l="l" t="t" r="r" b="b"/>
              <a:pathLst>
                <a:path w="964" h="2943" extrusionOk="0">
                  <a:moveTo>
                    <a:pt x="495" y="0"/>
                  </a:moveTo>
                  <a:lnTo>
                    <a:pt x="391" y="26"/>
                  </a:lnTo>
                  <a:lnTo>
                    <a:pt x="313" y="78"/>
                  </a:lnTo>
                  <a:lnTo>
                    <a:pt x="261" y="183"/>
                  </a:lnTo>
                  <a:lnTo>
                    <a:pt x="261" y="261"/>
                  </a:lnTo>
                  <a:lnTo>
                    <a:pt x="261" y="365"/>
                  </a:lnTo>
                  <a:lnTo>
                    <a:pt x="339" y="443"/>
                  </a:lnTo>
                  <a:lnTo>
                    <a:pt x="391" y="521"/>
                  </a:lnTo>
                  <a:lnTo>
                    <a:pt x="443" y="599"/>
                  </a:lnTo>
                  <a:lnTo>
                    <a:pt x="443" y="677"/>
                  </a:lnTo>
                  <a:lnTo>
                    <a:pt x="443" y="755"/>
                  </a:lnTo>
                  <a:lnTo>
                    <a:pt x="417" y="886"/>
                  </a:lnTo>
                  <a:lnTo>
                    <a:pt x="391" y="990"/>
                  </a:lnTo>
                  <a:lnTo>
                    <a:pt x="261" y="1224"/>
                  </a:lnTo>
                  <a:lnTo>
                    <a:pt x="182" y="1380"/>
                  </a:lnTo>
                  <a:lnTo>
                    <a:pt x="104" y="1536"/>
                  </a:lnTo>
                  <a:lnTo>
                    <a:pt x="52" y="1719"/>
                  </a:lnTo>
                  <a:lnTo>
                    <a:pt x="0" y="1927"/>
                  </a:lnTo>
                  <a:lnTo>
                    <a:pt x="0" y="2083"/>
                  </a:lnTo>
                  <a:lnTo>
                    <a:pt x="26" y="2239"/>
                  </a:lnTo>
                  <a:lnTo>
                    <a:pt x="52" y="2369"/>
                  </a:lnTo>
                  <a:lnTo>
                    <a:pt x="104" y="2500"/>
                  </a:lnTo>
                  <a:lnTo>
                    <a:pt x="182" y="2630"/>
                  </a:lnTo>
                  <a:lnTo>
                    <a:pt x="287" y="2760"/>
                  </a:lnTo>
                  <a:lnTo>
                    <a:pt x="417" y="2864"/>
                  </a:lnTo>
                  <a:lnTo>
                    <a:pt x="573" y="2916"/>
                  </a:lnTo>
                  <a:lnTo>
                    <a:pt x="651" y="2942"/>
                  </a:lnTo>
                  <a:lnTo>
                    <a:pt x="729" y="2916"/>
                  </a:lnTo>
                  <a:lnTo>
                    <a:pt x="781" y="2890"/>
                  </a:lnTo>
                  <a:lnTo>
                    <a:pt x="859" y="2838"/>
                  </a:lnTo>
                  <a:lnTo>
                    <a:pt x="885" y="2760"/>
                  </a:lnTo>
                  <a:lnTo>
                    <a:pt x="885" y="2656"/>
                  </a:lnTo>
                  <a:lnTo>
                    <a:pt x="859" y="2578"/>
                  </a:lnTo>
                  <a:lnTo>
                    <a:pt x="807" y="2500"/>
                  </a:lnTo>
                  <a:lnTo>
                    <a:pt x="729" y="2448"/>
                  </a:lnTo>
                  <a:lnTo>
                    <a:pt x="625" y="2395"/>
                  </a:lnTo>
                  <a:lnTo>
                    <a:pt x="547" y="2291"/>
                  </a:lnTo>
                  <a:lnTo>
                    <a:pt x="521" y="2135"/>
                  </a:lnTo>
                  <a:lnTo>
                    <a:pt x="495" y="1979"/>
                  </a:lnTo>
                  <a:lnTo>
                    <a:pt x="521" y="1823"/>
                  </a:lnTo>
                  <a:lnTo>
                    <a:pt x="573" y="1719"/>
                  </a:lnTo>
                  <a:lnTo>
                    <a:pt x="677" y="1484"/>
                  </a:lnTo>
                  <a:lnTo>
                    <a:pt x="833" y="1224"/>
                  </a:lnTo>
                  <a:lnTo>
                    <a:pt x="885" y="1068"/>
                  </a:lnTo>
                  <a:lnTo>
                    <a:pt x="937" y="912"/>
                  </a:lnTo>
                  <a:lnTo>
                    <a:pt x="964" y="755"/>
                  </a:lnTo>
                  <a:lnTo>
                    <a:pt x="937" y="599"/>
                  </a:lnTo>
                  <a:lnTo>
                    <a:pt x="911" y="443"/>
                  </a:lnTo>
                  <a:lnTo>
                    <a:pt x="859" y="313"/>
                  </a:lnTo>
                  <a:lnTo>
                    <a:pt x="781" y="183"/>
                  </a:lnTo>
                  <a:lnTo>
                    <a:pt x="677" y="78"/>
                  </a:lnTo>
                  <a:lnTo>
                    <a:pt x="599" y="26"/>
                  </a:lnTo>
                  <a:lnTo>
                    <a:pt x="4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386;p48"/>
            <p:cNvSpPr/>
            <p:nvPr/>
          </p:nvSpPr>
          <p:spPr>
            <a:xfrm>
              <a:off x="3335375" y="1260900"/>
              <a:ext cx="23450" cy="73575"/>
            </a:xfrm>
            <a:custGeom>
              <a:avLst/>
              <a:gdLst/>
              <a:ahLst/>
              <a:cxnLst/>
              <a:rect l="l" t="t" r="r" b="b"/>
              <a:pathLst>
                <a:path w="938" h="2943" extrusionOk="0">
                  <a:moveTo>
                    <a:pt x="469" y="0"/>
                  </a:moveTo>
                  <a:lnTo>
                    <a:pt x="391" y="26"/>
                  </a:lnTo>
                  <a:lnTo>
                    <a:pt x="313" y="78"/>
                  </a:lnTo>
                  <a:lnTo>
                    <a:pt x="261" y="183"/>
                  </a:lnTo>
                  <a:lnTo>
                    <a:pt x="235" y="261"/>
                  </a:lnTo>
                  <a:lnTo>
                    <a:pt x="261" y="365"/>
                  </a:lnTo>
                  <a:lnTo>
                    <a:pt x="313" y="443"/>
                  </a:lnTo>
                  <a:lnTo>
                    <a:pt x="391" y="521"/>
                  </a:lnTo>
                  <a:lnTo>
                    <a:pt x="417" y="599"/>
                  </a:lnTo>
                  <a:lnTo>
                    <a:pt x="443" y="677"/>
                  </a:lnTo>
                  <a:lnTo>
                    <a:pt x="443" y="755"/>
                  </a:lnTo>
                  <a:lnTo>
                    <a:pt x="417" y="886"/>
                  </a:lnTo>
                  <a:lnTo>
                    <a:pt x="365" y="990"/>
                  </a:lnTo>
                  <a:lnTo>
                    <a:pt x="235" y="1224"/>
                  </a:lnTo>
                  <a:lnTo>
                    <a:pt x="156" y="1380"/>
                  </a:lnTo>
                  <a:lnTo>
                    <a:pt x="78" y="1536"/>
                  </a:lnTo>
                  <a:lnTo>
                    <a:pt x="26" y="1719"/>
                  </a:lnTo>
                  <a:lnTo>
                    <a:pt x="0" y="1927"/>
                  </a:lnTo>
                  <a:lnTo>
                    <a:pt x="0" y="2083"/>
                  </a:lnTo>
                  <a:lnTo>
                    <a:pt x="0" y="2239"/>
                  </a:lnTo>
                  <a:lnTo>
                    <a:pt x="26" y="2369"/>
                  </a:lnTo>
                  <a:lnTo>
                    <a:pt x="78" y="2500"/>
                  </a:lnTo>
                  <a:lnTo>
                    <a:pt x="183" y="2630"/>
                  </a:lnTo>
                  <a:lnTo>
                    <a:pt x="287" y="2760"/>
                  </a:lnTo>
                  <a:lnTo>
                    <a:pt x="417" y="2864"/>
                  </a:lnTo>
                  <a:lnTo>
                    <a:pt x="547" y="2916"/>
                  </a:lnTo>
                  <a:lnTo>
                    <a:pt x="625" y="2942"/>
                  </a:lnTo>
                  <a:lnTo>
                    <a:pt x="703" y="2916"/>
                  </a:lnTo>
                  <a:lnTo>
                    <a:pt x="781" y="2890"/>
                  </a:lnTo>
                  <a:lnTo>
                    <a:pt x="833" y="2838"/>
                  </a:lnTo>
                  <a:lnTo>
                    <a:pt x="859" y="2760"/>
                  </a:lnTo>
                  <a:lnTo>
                    <a:pt x="885" y="2656"/>
                  </a:lnTo>
                  <a:lnTo>
                    <a:pt x="859" y="2578"/>
                  </a:lnTo>
                  <a:lnTo>
                    <a:pt x="781" y="2500"/>
                  </a:lnTo>
                  <a:lnTo>
                    <a:pt x="703" y="2448"/>
                  </a:lnTo>
                  <a:lnTo>
                    <a:pt x="599" y="2395"/>
                  </a:lnTo>
                  <a:lnTo>
                    <a:pt x="547" y="2291"/>
                  </a:lnTo>
                  <a:lnTo>
                    <a:pt x="495" y="2135"/>
                  </a:lnTo>
                  <a:lnTo>
                    <a:pt x="495" y="1979"/>
                  </a:lnTo>
                  <a:lnTo>
                    <a:pt x="521" y="1823"/>
                  </a:lnTo>
                  <a:lnTo>
                    <a:pt x="547" y="1719"/>
                  </a:lnTo>
                  <a:lnTo>
                    <a:pt x="677" y="1484"/>
                  </a:lnTo>
                  <a:lnTo>
                    <a:pt x="807" y="1224"/>
                  </a:lnTo>
                  <a:lnTo>
                    <a:pt x="885" y="1068"/>
                  </a:lnTo>
                  <a:lnTo>
                    <a:pt x="911" y="912"/>
                  </a:lnTo>
                  <a:lnTo>
                    <a:pt x="937" y="755"/>
                  </a:lnTo>
                  <a:lnTo>
                    <a:pt x="937" y="599"/>
                  </a:lnTo>
                  <a:lnTo>
                    <a:pt x="885" y="443"/>
                  </a:lnTo>
                  <a:lnTo>
                    <a:pt x="833" y="313"/>
                  </a:lnTo>
                  <a:lnTo>
                    <a:pt x="755" y="183"/>
                  </a:lnTo>
                  <a:lnTo>
                    <a:pt x="651" y="78"/>
                  </a:lnTo>
                  <a:lnTo>
                    <a:pt x="573" y="26"/>
                  </a:lnTo>
                  <a:lnTo>
                    <a:pt x="4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1387;p48"/>
          <p:cNvGrpSpPr/>
          <p:nvPr/>
        </p:nvGrpSpPr>
        <p:grpSpPr>
          <a:xfrm>
            <a:off x="8173477" y="2630402"/>
            <a:ext cx="452439" cy="347471"/>
            <a:chOff x="3968000" y="1266100"/>
            <a:chExt cx="425025" cy="323500"/>
          </a:xfrm>
        </p:grpSpPr>
        <p:sp>
          <p:nvSpPr>
            <p:cNvPr id="51" name="Google Shape;1388;p48"/>
            <p:cNvSpPr/>
            <p:nvPr/>
          </p:nvSpPr>
          <p:spPr>
            <a:xfrm>
              <a:off x="3990125" y="1447700"/>
              <a:ext cx="381425" cy="56650"/>
            </a:xfrm>
            <a:custGeom>
              <a:avLst/>
              <a:gdLst/>
              <a:ahLst/>
              <a:cxnLst/>
              <a:rect l="l" t="t" r="r" b="b"/>
              <a:pathLst>
                <a:path w="15257" h="2266" extrusionOk="0">
                  <a:moveTo>
                    <a:pt x="339" y="0"/>
                  </a:moveTo>
                  <a:lnTo>
                    <a:pt x="261" y="26"/>
                  </a:lnTo>
                  <a:lnTo>
                    <a:pt x="183" y="78"/>
                  </a:lnTo>
                  <a:lnTo>
                    <a:pt x="105" y="130"/>
                  </a:lnTo>
                  <a:lnTo>
                    <a:pt x="53" y="182"/>
                  </a:lnTo>
                  <a:lnTo>
                    <a:pt x="27" y="260"/>
                  </a:lnTo>
                  <a:lnTo>
                    <a:pt x="1" y="339"/>
                  </a:lnTo>
                  <a:lnTo>
                    <a:pt x="1" y="443"/>
                  </a:lnTo>
                  <a:lnTo>
                    <a:pt x="1" y="1848"/>
                  </a:lnTo>
                  <a:lnTo>
                    <a:pt x="1" y="1927"/>
                  </a:lnTo>
                  <a:lnTo>
                    <a:pt x="27" y="2005"/>
                  </a:lnTo>
                  <a:lnTo>
                    <a:pt x="53" y="2083"/>
                  </a:lnTo>
                  <a:lnTo>
                    <a:pt x="105" y="2135"/>
                  </a:lnTo>
                  <a:lnTo>
                    <a:pt x="183" y="2187"/>
                  </a:lnTo>
                  <a:lnTo>
                    <a:pt x="261" y="2239"/>
                  </a:lnTo>
                  <a:lnTo>
                    <a:pt x="339" y="2265"/>
                  </a:lnTo>
                  <a:lnTo>
                    <a:pt x="14892" y="2265"/>
                  </a:lnTo>
                  <a:lnTo>
                    <a:pt x="14996" y="2239"/>
                  </a:lnTo>
                  <a:lnTo>
                    <a:pt x="15048" y="2187"/>
                  </a:lnTo>
                  <a:lnTo>
                    <a:pt x="15126" y="2135"/>
                  </a:lnTo>
                  <a:lnTo>
                    <a:pt x="15178" y="2083"/>
                  </a:lnTo>
                  <a:lnTo>
                    <a:pt x="15204" y="2005"/>
                  </a:lnTo>
                  <a:lnTo>
                    <a:pt x="15230" y="1927"/>
                  </a:lnTo>
                  <a:lnTo>
                    <a:pt x="15257" y="1848"/>
                  </a:lnTo>
                  <a:lnTo>
                    <a:pt x="15257" y="443"/>
                  </a:lnTo>
                  <a:lnTo>
                    <a:pt x="15230" y="339"/>
                  </a:lnTo>
                  <a:lnTo>
                    <a:pt x="15204" y="260"/>
                  </a:lnTo>
                  <a:lnTo>
                    <a:pt x="15178" y="182"/>
                  </a:lnTo>
                  <a:lnTo>
                    <a:pt x="15126" y="130"/>
                  </a:lnTo>
                  <a:lnTo>
                    <a:pt x="15048" y="78"/>
                  </a:lnTo>
                  <a:lnTo>
                    <a:pt x="14996" y="26"/>
                  </a:lnTo>
                  <a:lnTo>
                    <a:pt x="148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89;p48"/>
            <p:cNvSpPr/>
            <p:nvPr/>
          </p:nvSpPr>
          <p:spPr>
            <a:xfrm>
              <a:off x="3973850" y="1272600"/>
              <a:ext cx="413325" cy="110025"/>
            </a:xfrm>
            <a:custGeom>
              <a:avLst/>
              <a:gdLst/>
              <a:ahLst/>
              <a:cxnLst/>
              <a:rect l="l" t="t" r="r" b="b"/>
              <a:pathLst>
                <a:path w="16533" h="4401" extrusionOk="0">
                  <a:moveTo>
                    <a:pt x="2890" y="1"/>
                  </a:moveTo>
                  <a:lnTo>
                    <a:pt x="2552" y="53"/>
                  </a:lnTo>
                  <a:lnTo>
                    <a:pt x="2266" y="131"/>
                  </a:lnTo>
                  <a:lnTo>
                    <a:pt x="1953" y="235"/>
                  </a:lnTo>
                  <a:lnTo>
                    <a:pt x="1693" y="365"/>
                  </a:lnTo>
                  <a:lnTo>
                    <a:pt x="1407" y="548"/>
                  </a:lnTo>
                  <a:lnTo>
                    <a:pt x="1172" y="730"/>
                  </a:lnTo>
                  <a:lnTo>
                    <a:pt x="938" y="938"/>
                  </a:lnTo>
                  <a:lnTo>
                    <a:pt x="730" y="1146"/>
                  </a:lnTo>
                  <a:lnTo>
                    <a:pt x="547" y="1407"/>
                  </a:lnTo>
                  <a:lnTo>
                    <a:pt x="391" y="1667"/>
                  </a:lnTo>
                  <a:lnTo>
                    <a:pt x="261" y="1954"/>
                  </a:lnTo>
                  <a:lnTo>
                    <a:pt x="157" y="2240"/>
                  </a:lnTo>
                  <a:lnTo>
                    <a:pt x="79" y="2552"/>
                  </a:lnTo>
                  <a:lnTo>
                    <a:pt x="27" y="2865"/>
                  </a:lnTo>
                  <a:lnTo>
                    <a:pt x="1" y="3177"/>
                  </a:lnTo>
                  <a:lnTo>
                    <a:pt x="1" y="3229"/>
                  </a:lnTo>
                  <a:lnTo>
                    <a:pt x="27" y="3463"/>
                  </a:lnTo>
                  <a:lnTo>
                    <a:pt x="105" y="3672"/>
                  </a:lnTo>
                  <a:lnTo>
                    <a:pt x="209" y="3880"/>
                  </a:lnTo>
                  <a:lnTo>
                    <a:pt x="365" y="4062"/>
                  </a:lnTo>
                  <a:lnTo>
                    <a:pt x="521" y="4192"/>
                  </a:lnTo>
                  <a:lnTo>
                    <a:pt x="730" y="4297"/>
                  </a:lnTo>
                  <a:lnTo>
                    <a:pt x="938" y="4375"/>
                  </a:lnTo>
                  <a:lnTo>
                    <a:pt x="1198" y="4401"/>
                  </a:lnTo>
                  <a:lnTo>
                    <a:pt x="15361" y="4401"/>
                  </a:lnTo>
                  <a:lnTo>
                    <a:pt x="15595" y="4375"/>
                  </a:lnTo>
                  <a:lnTo>
                    <a:pt x="15803" y="4297"/>
                  </a:lnTo>
                  <a:lnTo>
                    <a:pt x="16012" y="4192"/>
                  </a:lnTo>
                  <a:lnTo>
                    <a:pt x="16194" y="4062"/>
                  </a:lnTo>
                  <a:lnTo>
                    <a:pt x="16324" y="3880"/>
                  </a:lnTo>
                  <a:lnTo>
                    <a:pt x="16428" y="3672"/>
                  </a:lnTo>
                  <a:lnTo>
                    <a:pt x="16506" y="3463"/>
                  </a:lnTo>
                  <a:lnTo>
                    <a:pt x="16532" y="3229"/>
                  </a:lnTo>
                  <a:lnTo>
                    <a:pt x="16532" y="3177"/>
                  </a:lnTo>
                  <a:lnTo>
                    <a:pt x="16506" y="2865"/>
                  </a:lnTo>
                  <a:lnTo>
                    <a:pt x="16454" y="2552"/>
                  </a:lnTo>
                  <a:lnTo>
                    <a:pt x="16376" y="2240"/>
                  </a:lnTo>
                  <a:lnTo>
                    <a:pt x="16272" y="1954"/>
                  </a:lnTo>
                  <a:lnTo>
                    <a:pt x="16142" y="1667"/>
                  </a:lnTo>
                  <a:lnTo>
                    <a:pt x="15986" y="1407"/>
                  </a:lnTo>
                  <a:lnTo>
                    <a:pt x="15803" y="1146"/>
                  </a:lnTo>
                  <a:lnTo>
                    <a:pt x="15595" y="938"/>
                  </a:lnTo>
                  <a:lnTo>
                    <a:pt x="15361" y="730"/>
                  </a:lnTo>
                  <a:lnTo>
                    <a:pt x="15126" y="548"/>
                  </a:lnTo>
                  <a:lnTo>
                    <a:pt x="14866" y="365"/>
                  </a:lnTo>
                  <a:lnTo>
                    <a:pt x="14580" y="235"/>
                  </a:lnTo>
                  <a:lnTo>
                    <a:pt x="14293" y="131"/>
                  </a:lnTo>
                  <a:lnTo>
                    <a:pt x="13981" y="53"/>
                  </a:lnTo>
                  <a:lnTo>
                    <a:pt x="136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390;p48"/>
            <p:cNvSpPr/>
            <p:nvPr/>
          </p:nvSpPr>
          <p:spPr>
            <a:xfrm>
              <a:off x="3977100" y="1504325"/>
              <a:ext cx="407475" cy="79425"/>
            </a:xfrm>
            <a:custGeom>
              <a:avLst/>
              <a:gdLst/>
              <a:ahLst/>
              <a:cxnLst/>
              <a:rect l="l" t="t" r="r" b="b"/>
              <a:pathLst>
                <a:path w="16299" h="3177" extrusionOk="0">
                  <a:moveTo>
                    <a:pt x="339" y="0"/>
                  </a:moveTo>
                  <a:lnTo>
                    <a:pt x="209" y="26"/>
                  </a:lnTo>
                  <a:lnTo>
                    <a:pt x="79" y="104"/>
                  </a:lnTo>
                  <a:lnTo>
                    <a:pt x="27" y="208"/>
                  </a:lnTo>
                  <a:lnTo>
                    <a:pt x="1" y="338"/>
                  </a:lnTo>
                  <a:lnTo>
                    <a:pt x="1" y="1067"/>
                  </a:lnTo>
                  <a:lnTo>
                    <a:pt x="1" y="1328"/>
                  </a:lnTo>
                  <a:lnTo>
                    <a:pt x="27" y="1536"/>
                  </a:lnTo>
                  <a:lnTo>
                    <a:pt x="105" y="1770"/>
                  </a:lnTo>
                  <a:lnTo>
                    <a:pt x="183" y="1953"/>
                  </a:lnTo>
                  <a:lnTo>
                    <a:pt x="287" y="2135"/>
                  </a:lnTo>
                  <a:lnTo>
                    <a:pt x="391" y="2317"/>
                  </a:lnTo>
                  <a:lnTo>
                    <a:pt x="548" y="2473"/>
                  </a:lnTo>
                  <a:lnTo>
                    <a:pt x="678" y="2629"/>
                  </a:lnTo>
                  <a:lnTo>
                    <a:pt x="860" y="2734"/>
                  </a:lnTo>
                  <a:lnTo>
                    <a:pt x="1042" y="2864"/>
                  </a:lnTo>
                  <a:lnTo>
                    <a:pt x="1250" y="2942"/>
                  </a:lnTo>
                  <a:lnTo>
                    <a:pt x="1459" y="3020"/>
                  </a:lnTo>
                  <a:lnTo>
                    <a:pt x="1667" y="3098"/>
                  </a:lnTo>
                  <a:lnTo>
                    <a:pt x="1901" y="3124"/>
                  </a:lnTo>
                  <a:lnTo>
                    <a:pt x="2136" y="3150"/>
                  </a:lnTo>
                  <a:lnTo>
                    <a:pt x="2370" y="3176"/>
                  </a:lnTo>
                  <a:lnTo>
                    <a:pt x="13903" y="3176"/>
                  </a:lnTo>
                  <a:lnTo>
                    <a:pt x="14137" y="3150"/>
                  </a:lnTo>
                  <a:lnTo>
                    <a:pt x="14372" y="3124"/>
                  </a:lnTo>
                  <a:lnTo>
                    <a:pt x="14606" y="3098"/>
                  </a:lnTo>
                  <a:lnTo>
                    <a:pt x="14840" y="3020"/>
                  </a:lnTo>
                  <a:lnTo>
                    <a:pt x="15049" y="2942"/>
                  </a:lnTo>
                  <a:lnTo>
                    <a:pt x="15231" y="2864"/>
                  </a:lnTo>
                  <a:lnTo>
                    <a:pt x="15413" y="2734"/>
                  </a:lnTo>
                  <a:lnTo>
                    <a:pt x="15595" y="2629"/>
                  </a:lnTo>
                  <a:lnTo>
                    <a:pt x="15751" y="2473"/>
                  </a:lnTo>
                  <a:lnTo>
                    <a:pt x="15882" y="2317"/>
                  </a:lnTo>
                  <a:lnTo>
                    <a:pt x="16012" y="2135"/>
                  </a:lnTo>
                  <a:lnTo>
                    <a:pt x="16090" y="1953"/>
                  </a:lnTo>
                  <a:lnTo>
                    <a:pt x="16168" y="1770"/>
                  </a:lnTo>
                  <a:lnTo>
                    <a:pt x="16246" y="1536"/>
                  </a:lnTo>
                  <a:lnTo>
                    <a:pt x="16272" y="1328"/>
                  </a:lnTo>
                  <a:lnTo>
                    <a:pt x="16298" y="1067"/>
                  </a:lnTo>
                  <a:lnTo>
                    <a:pt x="16298" y="338"/>
                  </a:lnTo>
                  <a:lnTo>
                    <a:pt x="16272" y="208"/>
                  </a:lnTo>
                  <a:lnTo>
                    <a:pt x="16194" y="104"/>
                  </a:lnTo>
                  <a:lnTo>
                    <a:pt x="16090" y="26"/>
                  </a:lnTo>
                  <a:lnTo>
                    <a:pt x="15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391;p48"/>
            <p:cNvSpPr/>
            <p:nvPr/>
          </p:nvSpPr>
          <p:spPr>
            <a:xfrm>
              <a:off x="4065625" y="1272600"/>
              <a:ext cx="37775" cy="59275"/>
            </a:xfrm>
            <a:custGeom>
              <a:avLst/>
              <a:gdLst/>
              <a:ahLst/>
              <a:cxnLst/>
              <a:rect l="l" t="t" r="r" b="b"/>
              <a:pathLst>
                <a:path w="1511" h="2371" extrusionOk="0">
                  <a:moveTo>
                    <a:pt x="0" y="1"/>
                  </a:moveTo>
                  <a:lnTo>
                    <a:pt x="0" y="1615"/>
                  </a:lnTo>
                  <a:lnTo>
                    <a:pt x="27" y="1771"/>
                  </a:lnTo>
                  <a:lnTo>
                    <a:pt x="53" y="1927"/>
                  </a:lnTo>
                  <a:lnTo>
                    <a:pt x="131" y="2058"/>
                  </a:lnTo>
                  <a:lnTo>
                    <a:pt x="235" y="2162"/>
                  </a:lnTo>
                  <a:lnTo>
                    <a:pt x="339" y="2266"/>
                  </a:lnTo>
                  <a:lnTo>
                    <a:pt x="469" y="2318"/>
                  </a:lnTo>
                  <a:lnTo>
                    <a:pt x="599" y="2370"/>
                  </a:lnTo>
                  <a:lnTo>
                    <a:pt x="912" y="2370"/>
                  </a:lnTo>
                  <a:lnTo>
                    <a:pt x="1042" y="2318"/>
                  </a:lnTo>
                  <a:lnTo>
                    <a:pt x="1172" y="2266"/>
                  </a:lnTo>
                  <a:lnTo>
                    <a:pt x="1302" y="2162"/>
                  </a:lnTo>
                  <a:lnTo>
                    <a:pt x="1380" y="2058"/>
                  </a:lnTo>
                  <a:lnTo>
                    <a:pt x="1458" y="1927"/>
                  </a:lnTo>
                  <a:lnTo>
                    <a:pt x="1510" y="1771"/>
                  </a:lnTo>
                  <a:lnTo>
                    <a:pt x="1510" y="1615"/>
                  </a:lnTo>
                  <a:lnTo>
                    <a:pt x="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92;p48"/>
            <p:cNvSpPr/>
            <p:nvPr/>
          </p:nvSpPr>
          <p:spPr>
            <a:xfrm>
              <a:off x="4161950" y="1272600"/>
              <a:ext cx="37775" cy="59275"/>
            </a:xfrm>
            <a:custGeom>
              <a:avLst/>
              <a:gdLst/>
              <a:ahLst/>
              <a:cxnLst/>
              <a:rect l="l" t="t" r="r" b="b"/>
              <a:pathLst>
                <a:path w="1511" h="2371" extrusionOk="0">
                  <a:moveTo>
                    <a:pt x="1" y="1"/>
                  </a:moveTo>
                  <a:lnTo>
                    <a:pt x="1" y="1615"/>
                  </a:lnTo>
                  <a:lnTo>
                    <a:pt x="1" y="1771"/>
                  </a:lnTo>
                  <a:lnTo>
                    <a:pt x="53" y="1927"/>
                  </a:lnTo>
                  <a:lnTo>
                    <a:pt x="131" y="2058"/>
                  </a:lnTo>
                  <a:lnTo>
                    <a:pt x="209" y="2162"/>
                  </a:lnTo>
                  <a:lnTo>
                    <a:pt x="313" y="2266"/>
                  </a:lnTo>
                  <a:lnTo>
                    <a:pt x="443" y="2318"/>
                  </a:lnTo>
                  <a:lnTo>
                    <a:pt x="599" y="2370"/>
                  </a:lnTo>
                  <a:lnTo>
                    <a:pt x="886" y="2370"/>
                  </a:lnTo>
                  <a:lnTo>
                    <a:pt x="1042" y="2318"/>
                  </a:lnTo>
                  <a:lnTo>
                    <a:pt x="1172" y="2266"/>
                  </a:lnTo>
                  <a:lnTo>
                    <a:pt x="1276" y="2162"/>
                  </a:lnTo>
                  <a:lnTo>
                    <a:pt x="1380" y="2058"/>
                  </a:lnTo>
                  <a:lnTo>
                    <a:pt x="1432" y="1927"/>
                  </a:lnTo>
                  <a:lnTo>
                    <a:pt x="1484" y="1771"/>
                  </a:lnTo>
                  <a:lnTo>
                    <a:pt x="1511" y="1615"/>
                  </a:lnTo>
                  <a:lnTo>
                    <a:pt x="1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393;p48"/>
            <p:cNvSpPr/>
            <p:nvPr/>
          </p:nvSpPr>
          <p:spPr>
            <a:xfrm>
              <a:off x="4257625" y="1272600"/>
              <a:ext cx="37775" cy="59275"/>
            </a:xfrm>
            <a:custGeom>
              <a:avLst/>
              <a:gdLst/>
              <a:ahLst/>
              <a:cxnLst/>
              <a:rect l="l" t="t" r="r" b="b"/>
              <a:pathLst>
                <a:path w="1511" h="2371" extrusionOk="0">
                  <a:moveTo>
                    <a:pt x="1" y="1"/>
                  </a:moveTo>
                  <a:lnTo>
                    <a:pt x="1" y="1615"/>
                  </a:lnTo>
                  <a:lnTo>
                    <a:pt x="27" y="1771"/>
                  </a:lnTo>
                  <a:lnTo>
                    <a:pt x="53" y="1927"/>
                  </a:lnTo>
                  <a:lnTo>
                    <a:pt x="131" y="2058"/>
                  </a:lnTo>
                  <a:lnTo>
                    <a:pt x="235" y="2162"/>
                  </a:lnTo>
                  <a:lnTo>
                    <a:pt x="339" y="2266"/>
                  </a:lnTo>
                  <a:lnTo>
                    <a:pt x="469" y="2318"/>
                  </a:lnTo>
                  <a:lnTo>
                    <a:pt x="599" y="2370"/>
                  </a:lnTo>
                  <a:lnTo>
                    <a:pt x="912" y="2370"/>
                  </a:lnTo>
                  <a:lnTo>
                    <a:pt x="1042" y="2318"/>
                  </a:lnTo>
                  <a:lnTo>
                    <a:pt x="1172" y="2266"/>
                  </a:lnTo>
                  <a:lnTo>
                    <a:pt x="1302" y="2162"/>
                  </a:lnTo>
                  <a:lnTo>
                    <a:pt x="1380" y="2058"/>
                  </a:lnTo>
                  <a:lnTo>
                    <a:pt x="1458" y="1927"/>
                  </a:lnTo>
                  <a:lnTo>
                    <a:pt x="1484" y="1771"/>
                  </a:lnTo>
                  <a:lnTo>
                    <a:pt x="1511" y="1615"/>
                  </a:lnTo>
                  <a:lnTo>
                    <a:pt x="1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394;p48"/>
            <p:cNvSpPr/>
            <p:nvPr/>
          </p:nvSpPr>
          <p:spPr>
            <a:xfrm>
              <a:off x="3995325" y="1404075"/>
              <a:ext cx="370375" cy="43650"/>
            </a:xfrm>
            <a:custGeom>
              <a:avLst/>
              <a:gdLst/>
              <a:ahLst/>
              <a:cxnLst/>
              <a:rect l="l" t="t" r="r" b="b"/>
              <a:pathLst>
                <a:path w="14815" h="1746" extrusionOk="0">
                  <a:moveTo>
                    <a:pt x="574" y="1"/>
                  </a:moveTo>
                  <a:lnTo>
                    <a:pt x="443" y="27"/>
                  </a:lnTo>
                  <a:lnTo>
                    <a:pt x="339" y="53"/>
                  </a:lnTo>
                  <a:lnTo>
                    <a:pt x="261" y="105"/>
                  </a:lnTo>
                  <a:lnTo>
                    <a:pt x="157" y="183"/>
                  </a:lnTo>
                  <a:lnTo>
                    <a:pt x="105" y="261"/>
                  </a:lnTo>
                  <a:lnTo>
                    <a:pt x="53" y="365"/>
                  </a:lnTo>
                  <a:lnTo>
                    <a:pt x="1" y="469"/>
                  </a:lnTo>
                  <a:lnTo>
                    <a:pt x="1" y="574"/>
                  </a:lnTo>
                  <a:lnTo>
                    <a:pt x="1" y="1172"/>
                  </a:lnTo>
                  <a:lnTo>
                    <a:pt x="1" y="1303"/>
                  </a:lnTo>
                  <a:lnTo>
                    <a:pt x="53" y="1407"/>
                  </a:lnTo>
                  <a:lnTo>
                    <a:pt x="105" y="1485"/>
                  </a:lnTo>
                  <a:lnTo>
                    <a:pt x="157" y="1589"/>
                  </a:lnTo>
                  <a:lnTo>
                    <a:pt x="261" y="1641"/>
                  </a:lnTo>
                  <a:lnTo>
                    <a:pt x="339" y="1693"/>
                  </a:lnTo>
                  <a:lnTo>
                    <a:pt x="443" y="1745"/>
                  </a:lnTo>
                  <a:lnTo>
                    <a:pt x="14372" y="1745"/>
                  </a:lnTo>
                  <a:lnTo>
                    <a:pt x="14476" y="1693"/>
                  </a:lnTo>
                  <a:lnTo>
                    <a:pt x="14580" y="1641"/>
                  </a:lnTo>
                  <a:lnTo>
                    <a:pt x="14658" y="1589"/>
                  </a:lnTo>
                  <a:lnTo>
                    <a:pt x="14736" y="1485"/>
                  </a:lnTo>
                  <a:lnTo>
                    <a:pt x="14788" y="1407"/>
                  </a:lnTo>
                  <a:lnTo>
                    <a:pt x="14814" y="1303"/>
                  </a:lnTo>
                  <a:lnTo>
                    <a:pt x="14814" y="1172"/>
                  </a:lnTo>
                  <a:lnTo>
                    <a:pt x="14814" y="574"/>
                  </a:lnTo>
                  <a:lnTo>
                    <a:pt x="14814" y="469"/>
                  </a:lnTo>
                  <a:lnTo>
                    <a:pt x="14788" y="365"/>
                  </a:lnTo>
                  <a:lnTo>
                    <a:pt x="14736" y="261"/>
                  </a:lnTo>
                  <a:lnTo>
                    <a:pt x="14658" y="183"/>
                  </a:lnTo>
                  <a:lnTo>
                    <a:pt x="14580" y="105"/>
                  </a:lnTo>
                  <a:lnTo>
                    <a:pt x="14476" y="53"/>
                  </a:lnTo>
                  <a:lnTo>
                    <a:pt x="14372" y="27"/>
                  </a:lnTo>
                  <a:lnTo>
                    <a:pt x="142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95;p48"/>
            <p:cNvSpPr/>
            <p:nvPr/>
          </p:nvSpPr>
          <p:spPr>
            <a:xfrm>
              <a:off x="3995975" y="1383900"/>
              <a:ext cx="369075" cy="41025"/>
            </a:xfrm>
            <a:custGeom>
              <a:avLst/>
              <a:gdLst/>
              <a:ahLst/>
              <a:cxnLst/>
              <a:rect l="l" t="t" r="r" b="b"/>
              <a:pathLst>
                <a:path w="14763" h="1641" extrusionOk="0">
                  <a:moveTo>
                    <a:pt x="339" y="1"/>
                  </a:moveTo>
                  <a:lnTo>
                    <a:pt x="53" y="547"/>
                  </a:lnTo>
                  <a:lnTo>
                    <a:pt x="1" y="626"/>
                  </a:lnTo>
                  <a:lnTo>
                    <a:pt x="1" y="704"/>
                  </a:lnTo>
                  <a:lnTo>
                    <a:pt x="1" y="782"/>
                  </a:lnTo>
                  <a:lnTo>
                    <a:pt x="27" y="886"/>
                  </a:lnTo>
                  <a:lnTo>
                    <a:pt x="53" y="938"/>
                  </a:lnTo>
                  <a:lnTo>
                    <a:pt x="105" y="1016"/>
                  </a:lnTo>
                  <a:lnTo>
                    <a:pt x="183" y="1068"/>
                  </a:lnTo>
                  <a:lnTo>
                    <a:pt x="261" y="1094"/>
                  </a:lnTo>
                  <a:lnTo>
                    <a:pt x="443" y="1172"/>
                  </a:lnTo>
                  <a:lnTo>
                    <a:pt x="600" y="1250"/>
                  </a:lnTo>
                  <a:lnTo>
                    <a:pt x="886" y="1433"/>
                  </a:lnTo>
                  <a:lnTo>
                    <a:pt x="1042" y="1511"/>
                  </a:lnTo>
                  <a:lnTo>
                    <a:pt x="1224" y="1563"/>
                  </a:lnTo>
                  <a:lnTo>
                    <a:pt x="1433" y="1615"/>
                  </a:lnTo>
                  <a:lnTo>
                    <a:pt x="1693" y="1641"/>
                  </a:lnTo>
                  <a:lnTo>
                    <a:pt x="2005" y="1615"/>
                  </a:lnTo>
                  <a:lnTo>
                    <a:pt x="2240" y="1537"/>
                  </a:lnTo>
                  <a:lnTo>
                    <a:pt x="2448" y="1433"/>
                  </a:lnTo>
                  <a:lnTo>
                    <a:pt x="2630" y="1329"/>
                  </a:lnTo>
                  <a:lnTo>
                    <a:pt x="2813" y="1224"/>
                  </a:lnTo>
                  <a:lnTo>
                    <a:pt x="3021" y="1120"/>
                  </a:lnTo>
                  <a:lnTo>
                    <a:pt x="3281" y="1042"/>
                  </a:lnTo>
                  <a:lnTo>
                    <a:pt x="3594" y="1016"/>
                  </a:lnTo>
                  <a:lnTo>
                    <a:pt x="3906" y="1042"/>
                  </a:lnTo>
                  <a:lnTo>
                    <a:pt x="4140" y="1120"/>
                  </a:lnTo>
                  <a:lnTo>
                    <a:pt x="4349" y="1224"/>
                  </a:lnTo>
                  <a:lnTo>
                    <a:pt x="4531" y="1329"/>
                  </a:lnTo>
                  <a:lnTo>
                    <a:pt x="4713" y="1433"/>
                  </a:lnTo>
                  <a:lnTo>
                    <a:pt x="4921" y="1537"/>
                  </a:lnTo>
                  <a:lnTo>
                    <a:pt x="5156" y="1615"/>
                  </a:lnTo>
                  <a:lnTo>
                    <a:pt x="5494" y="1641"/>
                  </a:lnTo>
                  <a:lnTo>
                    <a:pt x="5806" y="1615"/>
                  </a:lnTo>
                  <a:lnTo>
                    <a:pt x="6041" y="1537"/>
                  </a:lnTo>
                  <a:lnTo>
                    <a:pt x="6249" y="1433"/>
                  </a:lnTo>
                  <a:lnTo>
                    <a:pt x="6431" y="1329"/>
                  </a:lnTo>
                  <a:lnTo>
                    <a:pt x="6614" y="1224"/>
                  </a:lnTo>
                  <a:lnTo>
                    <a:pt x="6822" y="1120"/>
                  </a:lnTo>
                  <a:lnTo>
                    <a:pt x="7056" y="1042"/>
                  </a:lnTo>
                  <a:lnTo>
                    <a:pt x="7395" y="1016"/>
                  </a:lnTo>
                  <a:lnTo>
                    <a:pt x="7707" y="1042"/>
                  </a:lnTo>
                  <a:lnTo>
                    <a:pt x="7941" y="1120"/>
                  </a:lnTo>
                  <a:lnTo>
                    <a:pt x="8150" y="1224"/>
                  </a:lnTo>
                  <a:lnTo>
                    <a:pt x="8332" y="1329"/>
                  </a:lnTo>
                  <a:lnTo>
                    <a:pt x="8514" y="1433"/>
                  </a:lnTo>
                  <a:lnTo>
                    <a:pt x="8722" y="1537"/>
                  </a:lnTo>
                  <a:lnTo>
                    <a:pt x="8957" y="1615"/>
                  </a:lnTo>
                  <a:lnTo>
                    <a:pt x="9295" y="1641"/>
                  </a:lnTo>
                  <a:lnTo>
                    <a:pt x="9607" y="1615"/>
                  </a:lnTo>
                  <a:lnTo>
                    <a:pt x="9842" y="1537"/>
                  </a:lnTo>
                  <a:lnTo>
                    <a:pt x="10050" y="1433"/>
                  </a:lnTo>
                  <a:lnTo>
                    <a:pt x="10232" y="1329"/>
                  </a:lnTo>
                  <a:lnTo>
                    <a:pt x="10414" y="1224"/>
                  </a:lnTo>
                  <a:lnTo>
                    <a:pt x="10623" y="1120"/>
                  </a:lnTo>
                  <a:lnTo>
                    <a:pt x="10857" y="1042"/>
                  </a:lnTo>
                  <a:lnTo>
                    <a:pt x="11196" y="1016"/>
                  </a:lnTo>
                  <a:lnTo>
                    <a:pt x="11508" y="1042"/>
                  </a:lnTo>
                  <a:lnTo>
                    <a:pt x="11742" y="1120"/>
                  </a:lnTo>
                  <a:lnTo>
                    <a:pt x="11950" y="1224"/>
                  </a:lnTo>
                  <a:lnTo>
                    <a:pt x="12133" y="1329"/>
                  </a:lnTo>
                  <a:lnTo>
                    <a:pt x="12315" y="1433"/>
                  </a:lnTo>
                  <a:lnTo>
                    <a:pt x="12523" y="1537"/>
                  </a:lnTo>
                  <a:lnTo>
                    <a:pt x="12758" y="1615"/>
                  </a:lnTo>
                  <a:lnTo>
                    <a:pt x="13096" y="1641"/>
                  </a:lnTo>
                  <a:lnTo>
                    <a:pt x="13330" y="1615"/>
                  </a:lnTo>
                  <a:lnTo>
                    <a:pt x="13565" y="1563"/>
                  </a:lnTo>
                  <a:lnTo>
                    <a:pt x="13721" y="1511"/>
                  </a:lnTo>
                  <a:lnTo>
                    <a:pt x="13877" y="1433"/>
                  </a:lnTo>
                  <a:lnTo>
                    <a:pt x="14163" y="1250"/>
                  </a:lnTo>
                  <a:lnTo>
                    <a:pt x="14320" y="1172"/>
                  </a:lnTo>
                  <a:lnTo>
                    <a:pt x="14502" y="1094"/>
                  </a:lnTo>
                  <a:lnTo>
                    <a:pt x="14580" y="1068"/>
                  </a:lnTo>
                  <a:lnTo>
                    <a:pt x="14658" y="1016"/>
                  </a:lnTo>
                  <a:lnTo>
                    <a:pt x="14710" y="938"/>
                  </a:lnTo>
                  <a:lnTo>
                    <a:pt x="14736" y="886"/>
                  </a:lnTo>
                  <a:lnTo>
                    <a:pt x="14762" y="782"/>
                  </a:lnTo>
                  <a:lnTo>
                    <a:pt x="14762" y="704"/>
                  </a:lnTo>
                  <a:lnTo>
                    <a:pt x="14762" y="626"/>
                  </a:lnTo>
                  <a:lnTo>
                    <a:pt x="14736" y="547"/>
                  </a:lnTo>
                  <a:lnTo>
                    <a:pt x="14424" y="1"/>
                  </a:lnTo>
                  <a:close/>
                </a:path>
              </a:pathLst>
            </a:custGeom>
            <a:solidFill>
              <a:srgbClr val="43C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96;p48"/>
            <p:cNvSpPr/>
            <p:nvPr/>
          </p:nvSpPr>
          <p:spPr>
            <a:xfrm>
              <a:off x="3995975" y="1383900"/>
              <a:ext cx="369075" cy="41025"/>
            </a:xfrm>
            <a:custGeom>
              <a:avLst/>
              <a:gdLst/>
              <a:ahLst/>
              <a:cxnLst/>
              <a:rect l="l" t="t" r="r" b="b"/>
              <a:pathLst>
                <a:path w="14763" h="1641" extrusionOk="0">
                  <a:moveTo>
                    <a:pt x="339" y="1"/>
                  </a:moveTo>
                  <a:lnTo>
                    <a:pt x="53" y="547"/>
                  </a:lnTo>
                  <a:lnTo>
                    <a:pt x="1" y="626"/>
                  </a:lnTo>
                  <a:lnTo>
                    <a:pt x="1" y="704"/>
                  </a:lnTo>
                  <a:lnTo>
                    <a:pt x="1" y="782"/>
                  </a:lnTo>
                  <a:lnTo>
                    <a:pt x="27" y="886"/>
                  </a:lnTo>
                  <a:lnTo>
                    <a:pt x="53" y="938"/>
                  </a:lnTo>
                  <a:lnTo>
                    <a:pt x="105" y="1016"/>
                  </a:lnTo>
                  <a:lnTo>
                    <a:pt x="183" y="1068"/>
                  </a:lnTo>
                  <a:lnTo>
                    <a:pt x="261" y="1094"/>
                  </a:lnTo>
                  <a:lnTo>
                    <a:pt x="443" y="1172"/>
                  </a:lnTo>
                  <a:lnTo>
                    <a:pt x="600" y="1250"/>
                  </a:lnTo>
                  <a:lnTo>
                    <a:pt x="886" y="1433"/>
                  </a:lnTo>
                  <a:lnTo>
                    <a:pt x="1042" y="1511"/>
                  </a:lnTo>
                  <a:lnTo>
                    <a:pt x="1224" y="1563"/>
                  </a:lnTo>
                  <a:lnTo>
                    <a:pt x="1433" y="1615"/>
                  </a:lnTo>
                  <a:lnTo>
                    <a:pt x="1693" y="1641"/>
                  </a:lnTo>
                  <a:lnTo>
                    <a:pt x="2005" y="1615"/>
                  </a:lnTo>
                  <a:lnTo>
                    <a:pt x="2240" y="1537"/>
                  </a:lnTo>
                  <a:lnTo>
                    <a:pt x="2448" y="1433"/>
                  </a:lnTo>
                  <a:lnTo>
                    <a:pt x="2630" y="1329"/>
                  </a:lnTo>
                  <a:lnTo>
                    <a:pt x="2813" y="1224"/>
                  </a:lnTo>
                  <a:lnTo>
                    <a:pt x="3021" y="1120"/>
                  </a:lnTo>
                  <a:lnTo>
                    <a:pt x="3281" y="1042"/>
                  </a:lnTo>
                  <a:lnTo>
                    <a:pt x="3594" y="1016"/>
                  </a:lnTo>
                  <a:lnTo>
                    <a:pt x="3906" y="1042"/>
                  </a:lnTo>
                  <a:lnTo>
                    <a:pt x="4140" y="1120"/>
                  </a:lnTo>
                  <a:lnTo>
                    <a:pt x="4349" y="1224"/>
                  </a:lnTo>
                  <a:lnTo>
                    <a:pt x="4531" y="1329"/>
                  </a:lnTo>
                  <a:lnTo>
                    <a:pt x="4713" y="1433"/>
                  </a:lnTo>
                  <a:lnTo>
                    <a:pt x="4921" y="1537"/>
                  </a:lnTo>
                  <a:lnTo>
                    <a:pt x="5156" y="1615"/>
                  </a:lnTo>
                  <a:lnTo>
                    <a:pt x="5494" y="1641"/>
                  </a:lnTo>
                  <a:lnTo>
                    <a:pt x="5806" y="1615"/>
                  </a:lnTo>
                  <a:lnTo>
                    <a:pt x="6041" y="1537"/>
                  </a:lnTo>
                  <a:lnTo>
                    <a:pt x="6249" y="1433"/>
                  </a:lnTo>
                  <a:lnTo>
                    <a:pt x="6431" y="1329"/>
                  </a:lnTo>
                  <a:lnTo>
                    <a:pt x="6614" y="1224"/>
                  </a:lnTo>
                  <a:lnTo>
                    <a:pt x="6822" y="1120"/>
                  </a:lnTo>
                  <a:lnTo>
                    <a:pt x="7056" y="1042"/>
                  </a:lnTo>
                  <a:lnTo>
                    <a:pt x="7395" y="1016"/>
                  </a:lnTo>
                  <a:lnTo>
                    <a:pt x="7707" y="1042"/>
                  </a:lnTo>
                  <a:lnTo>
                    <a:pt x="7941" y="1120"/>
                  </a:lnTo>
                  <a:lnTo>
                    <a:pt x="8150" y="1224"/>
                  </a:lnTo>
                  <a:lnTo>
                    <a:pt x="8332" y="1329"/>
                  </a:lnTo>
                  <a:lnTo>
                    <a:pt x="8514" y="1433"/>
                  </a:lnTo>
                  <a:lnTo>
                    <a:pt x="8722" y="1537"/>
                  </a:lnTo>
                  <a:lnTo>
                    <a:pt x="8957" y="1615"/>
                  </a:lnTo>
                  <a:lnTo>
                    <a:pt x="9295" y="1641"/>
                  </a:lnTo>
                  <a:lnTo>
                    <a:pt x="9607" y="1615"/>
                  </a:lnTo>
                  <a:lnTo>
                    <a:pt x="9842" y="1537"/>
                  </a:lnTo>
                  <a:lnTo>
                    <a:pt x="10050" y="1433"/>
                  </a:lnTo>
                  <a:lnTo>
                    <a:pt x="10232" y="1329"/>
                  </a:lnTo>
                  <a:lnTo>
                    <a:pt x="10414" y="1224"/>
                  </a:lnTo>
                  <a:lnTo>
                    <a:pt x="10623" y="1120"/>
                  </a:lnTo>
                  <a:lnTo>
                    <a:pt x="10857" y="1042"/>
                  </a:lnTo>
                  <a:lnTo>
                    <a:pt x="11196" y="1016"/>
                  </a:lnTo>
                  <a:lnTo>
                    <a:pt x="11508" y="1042"/>
                  </a:lnTo>
                  <a:lnTo>
                    <a:pt x="11742" y="1120"/>
                  </a:lnTo>
                  <a:lnTo>
                    <a:pt x="11950" y="1224"/>
                  </a:lnTo>
                  <a:lnTo>
                    <a:pt x="12133" y="1329"/>
                  </a:lnTo>
                  <a:lnTo>
                    <a:pt x="12315" y="1433"/>
                  </a:lnTo>
                  <a:lnTo>
                    <a:pt x="12523" y="1537"/>
                  </a:lnTo>
                  <a:lnTo>
                    <a:pt x="12758" y="1615"/>
                  </a:lnTo>
                  <a:lnTo>
                    <a:pt x="13096" y="1641"/>
                  </a:lnTo>
                  <a:lnTo>
                    <a:pt x="13330" y="1615"/>
                  </a:lnTo>
                  <a:lnTo>
                    <a:pt x="13565" y="1563"/>
                  </a:lnTo>
                  <a:lnTo>
                    <a:pt x="13721" y="1511"/>
                  </a:lnTo>
                  <a:lnTo>
                    <a:pt x="13877" y="1433"/>
                  </a:lnTo>
                  <a:lnTo>
                    <a:pt x="14163" y="1250"/>
                  </a:lnTo>
                  <a:lnTo>
                    <a:pt x="14320" y="1172"/>
                  </a:lnTo>
                  <a:lnTo>
                    <a:pt x="14502" y="1094"/>
                  </a:lnTo>
                  <a:lnTo>
                    <a:pt x="14580" y="1068"/>
                  </a:lnTo>
                  <a:lnTo>
                    <a:pt x="14658" y="1016"/>
                  </a:lnTo>
                  <a:lnTo>
                    <a:pt x="14710" y="938"/>
                  </a:lnTo>
                  <a:lnTo>
                    <a:pt x="14736" y="886"/>
                  </a:lnTo>
                  <a:lnTo>
                    <a:pt x="14762" y="782"/>
                  </a:lnTo>
                  <a:lnTo>
                    <a:pt x="14762" y="704"/>
                  </a:lnTo>
                  <a:lnTo>
                    <a:pt x="14762" y="626"/>
                  </a:lnTo>
                  <a:lnTo>
                    <a:pt x="14736" y="547"/>
                  </a:lnTo>
                  <a:lnTo>
                    <a:pt x="144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97;p48"/>
            <p:cNvSpPr/>
            <p:nvPr/>
          </p:nvSpPr>
          <p:spPr>
            <a:xfrm>
              <a:off x="3968000" y="1266100"/>
              <a:ext cx="425025" cy="323500"/>
            </a:xfrm>
            <a:custGeom>
              <a:avLst/>
              <a:gdLst/>
              <a:ahLst/>
              <a:cxnLst/>
              <a:rect l="l" t="t" r="r" b="b"/>
              <a:pathLst>
                <a:path w="17001" h="12940" extrusionOk="0">
                  <a:moveTo>
                    <a:pt x="5181" y="495"/>
                  </a:moveTo>
                  <a:lnTo>
                    <a:pt x="5181" y="1875"/>
                  </a:lnTo>
                  <a:lnTo>
                    <a:pt x="5155" y="1979"/>
                  </a:lnTo>
                  <a:lnTo>
                    <a:pt x="5129" y="2083"/>
                  </a:lnTo>
                  <a:lnTo>
                    <a:pt x="5077" y="2161"/>
                  </a:lnTo>
                  <a:lnTo>
                    <a:pt x="5025" y="2240"/>
                  </a:lnTo>
                  <a:lnTo>
                    <a:pt x="4947" y="2318"/>
                  </a:lnTo>
                  <a:lnTo>
                    <a:pt x="4869" y="2344"/>
                  </a:lnTo>
                  <a:lnTo>
                    <a:pt x="4765" y="2370"/>
                  </a:lnTo>
                  <a:lnTo>
                    <a:pt x="4660" y="2396"/>
                  </a:lnTo>
                  <a:lnTo>
                    <a:pt x="4556" y="2370"/>
                  </a:lnTo>
                  <a:lnTo>
                    <a:pt x="4478" y="2344"/>
                  </a:lnTo>
                  <a:lnTo>
                    <a:pt x="4374" y="2318"/>
                  </a:lnTo>
                  <a:lnTo>
                    <a:pt x="4296" y="2240"/>
                  </a:lnTo>
                  <a:lnTo>
                    <a:pt x="4244" y="2161"/>
                  </a:lnTo>
                  <a:lnTo>
                    <a:pt x="4192" y="2083"/>
                  </a:lnTo>
                  <a:lnTo>
                    <a:pt x="4166" y="1979"/>
                  </a:lnTo>
                  <a:lnTo>
                    <a:pt x="4166" y="1875"/>
                  </a:lnTo>
                  <a:lnTo>
                    <a:pt x="4166" y="495"/>
                  </a:lnTo>
                  <a:close/>
                  <a:moveTo>
                    <a:pt x="12835" y="495"/>
                  </a:moveTo>
                  <a:lnTo>
                    <a:pt x="12835" y="1875"/>
                  </a:lnTo>
                  <a:lnTo>
                    <a:pt x="12835" y="1979"/>
                  </a:lnTo>
                  <a:lnTo>
                    <a:pt x="12809" y="2083"/>
                  </a:lnTo>
                  <a:lnTo>
                    <a:pt x="12757" y="2161"/>
                  </a:lnTo>
                  <a:lnTo>
                    <a:pt x="12705" y="2240"/>
                  </a:lnTo>
                  <a:lnTo>
                    <a:pt x="12627" y="2318"/>
                  </a:lnTo>
                  <a:lnTo>
                    <a:pt x="12549" y="2344"/>
                  </a:lnTo>
                  <a:lnTo>
                    <a:pt x="12445" y="2370"/>
                  </a:lnTo>
                  <a:lnTo>
                    <a:pt x="12341" y="2396"/>
                  </a:lnTo>
                  <a:lnTo>
                    <a:pt x="12236" y="2370"/>
                  </a:lnTo>
                  <a:lnTo>
                    <a:pt x="12158" y="2344"/>
                  </a:lnTo>
                  <a:lnTo>
                    <a:pt x="12054" y="2318"/>
                  </a:lnTo>
                  <a:lnTo>
                    <a:pt x="11976" y="2240"/>
                  </a:lnTo>
                  <a:lnTo>
                    <a:pt x="11924" y="2161"/>
                  </a:lnTo>
                  <a:lnTo>
                    <a:pt x="11872" y="2083"/>
                  </a:lnTo>
                  <a:lnTo>
                    <a:pt x="11846" y="1979"/>
                  </a:lnTo>
                  <a:lnTo>
                    <a:pt x="11846" y="1875"/>
                  </a:lnTo>
                  <a:lnTo>
                    <a:pt x="11846" y="495"/>
                  </a:lnTo>
                  <a:close/>
                  <a:moveTo>
                    <a:pt x="13564" y="495"/>
                  </a:moveTo>
                  <a:lnTo>
                    <a:pt x="13877" y="521"/>
                  </a:lnTo>
                  <a:lnTo>
                    <a:pt x="14163" y="573"/>
                  </a:lnTo>
                  <a:lnTo>
                    <a:pt x="14449" y="625"/>
                  </a:lnTo>
                  <a:lnTo>
                    <a:pt x="14710" y="730"/>
                  </a:lnTo>
                  <a:lnTo>
                    <a:pt x="14970" y="860"/>
                  </a:lnTo>
                  <a:lnTo>
                    <a:pt x="15204" y="1016"/>
                  </a:lnTo>
                  <a:lnTo>
                    <a:pt x="15439" y="1172"/>
                  </a:lnTo>
                  <a:lnTo>
                    <a:pt x="15647" y="1354"/>
                  </a:lnTo>
                  <a:lnTo>
                    <a:pt x="15829" y="1563"/>
                  </a:lnTo>
                  <a:lnTo>
                    <a:pt x="16011" y="1797"/>
                  </a:lnTo>
                  <a:lnTo>
                    <a:pt x="16168" y="2057"/>
                  </a:lnTo>
                  <a:lnTo>
                    <a:pt x="16272" y="2292"/>
                  </a:lnTo>
                  <a:lnTo>
                    <a:pt x="16376" y="2578"/>
                  </a:lnTo>
                  <a:lnTo>
                    <a:pt x="16454" y="2864"/>
                  </a:lnTo>
                  <a:lnTo>
                    <a:pt x="16506" y="3151"/>
                  </a:lnTo>
                  <a:lnTo>
                    <a:pt x="16506" y="3437"/>
                  </a:lnTo>
                  <a:lnTo>
                    <a:pt x="16506" y="3489"/>
                  </a:lnTo>
                  <a:lnTo>
                    <a:pt x="16506" y="3671"/>
                  </a:lnTo>
                  <a:lnTo>
                    <a:pt x="16428" y="3828"/>
                  </a:lnTo>
                  <a:lnTo>
                    <a:pt x="16350" y="3984"/>
                  </a:lnTo>
                  <a:lnTo>
                    <a:pt x="16246" y="4140"/>
                  </a:lnTo>
                  <a:lnTo>
                    <a:pt x="16115" y="4244"/>
                  </a:lnTo>
                  <a:lnTo>
                    <a:pt x="15933" y="4322"/>
                  </a:lnTo>
                  <a:lnTo>
                    <a:pt x="15777" y="4374"/>
                  </a:lnTo>
                  <a:lnTo>
                    <a:pt x="15595" y="4400"/>
                  </a:lnTo>
                  <a:lnTo>
                    <a:pt x="1432" y="4400"/>
                  </a:lnTo>
                  <a:lnTo>
                    <a:pt x="1224" y="4374"/>
                  </a:lnTo>
                  <a:lnTo>
                    <a:pt x="1068" y="4322"/>
                  </a:lnTo>
                  <a:lnTo>
                    <a:pt x="912" y="4244"/>
                  </a:lnTo>
                  <a:lnTo>
                    <a:pt x="755" y="4140"/>
                  </a:lnTo>
                  <a:lnTo>
                    <a:pt x="651" y="3984"/>
                  </a:lnTo>
                  <a:lnTo>
                    <a:pt x="573" y="3828"/>
                  </a:lnTo>
                  <a:lnTo>
                    <a:pt x="521" y="3671"/>
                  </a:lnTo>
                  <a:lnTo>
                    <a:pt x="495" y="3489"/>
                  </a:lnTo>
                  <a:lnTo>
                    <a:pt x="495" y="3437"/>
                  </a:lnTo>
                  <a:lnTo>
                    <a:pt x="495" y="3151"/>
                  </a:lnTo>
                  <a:lnTo>
                    <a:pt x="547" y="2864"/>
                  </a:lnTo>
                  <a:lnTo>
                    <a:pt x="625" y="2578"/>
                  </a:lnTo>
                  <a:lnTo>
                    <a:pt x="729" y="2292"/>
                  </a:lnTo>
                  <a:lnTo>
                    <a:pt x="860" y="2057"/>
                  </a:lnTo>
                  <a:lnTo>
                    <a:pt x="990" y="1797"/>
                  </a:lnTo>
                  <a:lnTo>
                    <a:pt x="1172" y="1563"/>
                  </a:lnTo>
                  <a:lnTo>
                    <a:pt x="1354" y="1354"/>
                  </a:lnTo>
                  <a:lnTo>
                    <a:pt x="1562" y="1172"/>
                  </a:lnTo>
                  <a:lnTo>
                    <a:pt x="1797" y="1016"/>
                  </a:lnTo>
                  <a:lnTo>
                    <a:pt x="2031" y="860"/>
                  </a:lnTo>
                  <a:lnTo>
                    <a:pt x="2291" y="730"/>
                  </a:lnTo>
                  <a:lnTo>
                    <a:pt x="2552" y="625"/>
                  </a:lnTo>
                  <a:lnTo>
                    <a:pt x="2838" y="573"/>
                  </a:lnTo>
                  <a:lnTo>
                    <a:pt x="3151" y="521"/>
                  </a:lnTo>
                  <a:lnTo>
                    <a:pt x="3437" y="495"/>
                  </a:lnTo>
                  <a:lnTo>
                    <a:pt x="3671" y="495"/>
                  </a:lnTo>
                  <a:lnTo>
                    <a:pt x="3671" y="1875"/>
                  </a:lnTo>
                  <a:lnTo>
                    <a:pt x="3671" y="2083"/>
                  </a:lnTo>
                  <a:lnTo>
                    <a:pt x="3749" y="2266"/>
                  </a:lnTo>
                  <a:lnTo>
                    <a:pt x="3827" y="2448"/>
                  </a:lnTo>
                  <a:lnTo>
                    <a:pt x="3958" y="2604"/>
                  </a:lnTo>
                  <a:lnTo>
                    <a:pt x="4114" y="2708"/>
                  </a:lnTo>
                  <a:lnTo>
                    <a:pt x="4270" y="2812"/>
                  </a:lnTo>
                  <a:lnTo>
                    <a:pt x="4452" y="2864"/>
                  </a:lnTo>
                  <a:lnTo>
                    <a:pt x="4660" y="2890"/>
                  </a:lnTo>
                  <a:lnTo>
                    <a:pt x="4869" y="2864"/>
                  </a:lnTo>
                  <a:lnTo>
                    <a:pt x="5051" y="2812"/>
                  </a:lnTo>
                  <a:lnTo>
                    <a:pt x="5233" y="2708"/>
                  </a:lnTo>
                  <a:lnTo>
                    <a:pt x="5363" y="2604"/>
                  </a:lnTo>
                  <a:lnTo>
                    <a:pt x="5494" y="2448"/>
                  </a:lnTo>
                  <a:lnTo>
                    <a:pt x="5598" y="2266"/>
                  </a:lnTo>
                  <a:lnTo>
                    <a:pt x="5650" y="2083"/>
                  </a:lnTo>
                  <a:lnTo>
                    <a:pt x="5676" y="1875"/>
                  </a:lnTo>
                  <a:lnTo>
                    <a:pt x="5676" y="495"/>
                  </a:lnTo>
                  <a:lnTo>
                    <a:pt x="7498" y="495"/>
                  </a:lnTo>
                  <a:lnTo>
                    <a:pt x="7498" y="1875"/>
                  </a:lnTo>
                  <a:lnTo>
                    <a:pt x="7524" y="2083"/>
                  </a:lnTo>
                  <a:lnTo>
                    <a:pt x="7576" y="2266"/>
                  </a:lnTo>
                  <a:lnTo>
                    <a:pt x="7680" y="2448"/>
                  </a:lnTo>
                  <a:lnTo>
                    <a:pt x="7785" y="2604"/>
                  </a:lnTo>
                  <a:lnTo>
                    <a:pt x="7941" y="2708"/>
                  </a:lnTo>
                  <a:lnTo>
                    <a:pt x="8123" y="2812"/>
                  </a:lnTo>
                  <a:lnTo>
                    <a:pt x="8305" y="2864"/>
                  </a:lnTo>
                  <a:lnTo>
                    <a:pt x="8514" y="2890"/>
                  </a:lnTo>
                  <a:lnTo>
                    <a:pt x="8696" y="2864"/>
                  </a:lnTo>
                  <a:lnTo>
                    <a:pt x="8878" y="2812"/>
                  </a:lnTo>
                  <a:lnTo>
                    <a:pt x="9034" y="2734"/>
                  </a:lnTo>
                  <a:lnTo>
                    <a:pt x="9190" y="2630"/>
                  </a:lnTo>
                  <a:lnTo>
                    <a:pt x="9295" y="2500"/>
                  </a:lnTo>
                  <a:lnTo>
                    <a:pt x="9399" y="2344"/>
                  </a:lnTo>
                  <a:lnTo>
                    <a:pt x="9477" y="2161"/>
                  </a:lnTo>
                  <a:lnTo>
                    <a:pt x="9503" y="1979"/>
                  </a:lnTo>
                  <a:lnTo>
                    <a:pt x="9503" y="1875"/>
                  </a:lnTo>
                  <a:lnTo>
                    <a:pt x="9451" y="1797"/>
                  </a:lnTo>
                  <a:lnTo>
                    <a:pt x="9373" y="1719"/>
                  </a:lnTo>
                  <a:lnTo>
                    <a:pt x="9269" y="1693"/>
                  </a:lnTo>
                  <a:lnTo>
                    <a:pt x="9164" y="1719"/>
                  </a:lnTo>
                  <a:lnTo>
                    <a:pt x="9086" y="1771"/>
                  </a:lnTo>
                  <a:lnTo>
                    <a:pt x="9034" y="1823"/>
                  </a:lnTo>
                  <a:lnTo>
                    <a:pt x="9008" y="1927"/>
                  </a:lnTo>
                  <a:lnTo>
                    <a:pt x="8982" y="2031"/>
                  </a:lnTo>
                  <a:lnTo>
                    <a:pt x="8956" y="2109"/>
                  </a:lnTo>
                  <a:lnTo>
                    <a:pt x="8904" y="2187"/>
                  </a:lnTo>
                  <a:lnTo>
                    <a:pt x="8852" y="2266"/>
                  </a:lnTo>
                  <a:lnTo>
                    <a:pt x="8774" y="2318"/>
                  </a:lnTo>
                  <a:lnTo>
                    <a:pt x="8696" y="2370"/>
                  </a:lnTo>
                  <a:lnTo>
                    <a:pt x="8592" y="2396"/>
                  </a:lnTo>
                  <a:lnTo>
                    <a:pt x="8514" y="2396"/>
                  </a:lnTo>
                  <a:lnTo>
                    <a:pt x="8409" y="2370"/>
                  </a:lnTo>
                  <a:lnTo>
                    <a:pt x="8305" y="2344"/>
                  </a:lnTo>
                  <a:lnTo>
                    <a:pt x="8227" y="2318"/>
                  </a:lnTo>
                  <a:lnTo>
                    <a:pt x="8149" y="2240"/>
                  </a:lnTo>
                  <a:lnTo>
                    <a:pt x="8097" y="2161"/>
                  </a:lnTo>
                  <a:lnTo>
                    <a:pt x="8045" y="2083"/>
                  </a:lnTo>
                  <a:lnTo>
                    <a:pt x="8019" y="1979"/>
                  </a:lnTo>
                  <a:lnTo>
                    <a:pt x="7993" y="1875"/>
                  </a:lnTo>
                  <a:lnTo>
                    <a:pt x="7993" y="495"/>
                  </a:lnTo>
                  <a:lnTo>
                    <a:pt x="9008" y="495"/>
                  </a:lnTo>
                  <a:lnTo>
                    <a:pt x="9008" y="782"/>
                  </a:lnTo>
                  <a:lnTo>
                    <a:pt x="9034" y="886"/>
                  </a:lnTo>
                  <a:lnTo>
                    <a:pt x="9086" y="964"/>
                  </a:lnTo>
                  <a:lnTo>
                    <a:pt x="9164" y="1016"/>
                  </a:lnTo>
                  <a:lnTo>
                    <a:pt x="9269" y="1042"/>
                  </a:lnTo>
                  <a:lnTo>
                    <a:pt x="9347" y="1016"/>
                  </a:lnTo>
                  <a:lnTo>
                    <a:pt x="9425" y="964"/>
                  </a:lnTo>
                  <a:lnTo>
                    <a:pt x="9477" y="886"/>
                  </a:lnTo>
                  <a:lnTo>
                    <a:pt x="9503" y="782"/>
                  </a:lnTo>
                  <a:lnTo>
                    <a:pt x="9503" y="495"/>
                  </a:lnTo>
                  <a:lnTo>
                    <a:pt x="11351" y="495"/>
                  </a:lnTo>
                  <a:lnTo>
                    <a:pt x="11351" y="1875"/>
                  </a:lnTo>
                  <a:lnTo>
                    <a:pt x="11351" y="2083"/>
                  </a:lnTo>
                  <a:lnTo>
                    <a:pt x="11429" y="2266"/>
                  </a:lnTo>
                  <a:lnTo>
                    <a:pt x="11507" y="2448"/>
                  </a:lnTo>
                  <a:lnTo>
                    <a:pt x="11638" y="2604"/>
                  </a:lnTo>
                  <a:lnTo>
                    <a:pt x="11794" y="2708"/>
                  </a:lnTo>
                  <a:lnTo>
                    <a:pt x="11950" y="2812"/>
                  </a:lnTo>
                  <a:lnTo>
                    <a:pt x="12132" y="2864"/>
                  </a:lnTo>
                  <a:lnTo>
                    <a:pt x="12341" y="2890"/>
                  </a:lnTo>
                  <a:lnTo>
                    <a:pt x="12549" y="2864"/>
                  </a:lnTo>
                  <a:lnTo>
                    <a:pt x="12731" y="2812"/>
                  </a:lnTo>
                  <a:lnTo>
                    <a:pt x="12913" y="2708"/>
                  </a:lnTo>
                  <a:lnTo>
                    <a:pt x="13043" y="2604"/>
                  </a:lnTo>
                  <a:lnTo>
                    <a:pt x="13174" y="2448"/>
                  </a:lnTo>
                  <a:lnTo>
                    <a:pt x="13278" y="2266"/>
                  </a:lnTo>
                  <a:lnTo>
                    <a:pt x="13330" y="2083"/>
                  </a:lnTo>
                  <a:lnTo>
                    <a:pt x="13356" y="1875"/>
                  </a:lnTo>
                  <a:lnTo>
                    <a:pt x="13356" y="495"/>
                  </a:lnTo>
                  <a:close/>
                  <a:moveTo>
                    <a:pt x="15413" y="4947"/>
                  </a:moveTo>
                  <a:lnTo>
                    <a:pt x="15621" y="5364"/>
                  </a:lnTo>
                  <a:lnTo>
                    <a:pt x="15647" y="5442"/>
                  </a:lnTo>
                  <a:lnTo>
                    <a:pt x="15621" y="5494"/>
                  </a:lnTo>
                  <a:lnTo>
                    <a:pt x="15595" y="5546"/>
                  </a:lnTo>
                  <a:lnTo>
                    <a:pt x="15543" y="5572"/>
                  </a:lnTo>
                  <a:lnTo>
                    <a:pt x="15387" y="5624"/>
                  </a:lnTo>
                  <a:lnTo>
                    <a:pt x="15256" y="5702"/>
                  </a:lnTo>
                  <a:lnTo>
                    <a:pt x="15022" y="5832"/>
                  </a:lnTo>
                  <a:lnTo>
                    <a:pt x="14866" y="5936"/>
                  </a:lnTo>
                  <a:lnTo>
                    <a:pt x="14684" y="6014"/>
                  </a:lnTo>
                  <a:lnTo>
                    <a:pt x="14475" y="6067"/>
                  </a:lnTo>
                  <a:lnTo>
                    <a:pt x="14215" y="6093"/>
                  </a:lnTo>
                  <a:lnTo>
                    <a:pt x="13929" y="6067"/>
                  </a:lnTo>
                  <a:lnTo>
                    <a:pt x="13720" y="6014"/>
                  </a:lnTo>
                  <a:lnTo>
                    <a:pt x="13538" y="5936"/>
                  </a:lnTo>
                  <a:lnTo>
                    <a:pt x="13382" y="5832"/>
                  </a:lnTo>
                  <a:lnTo>
                    <a:pt x="13200" y="5702"/>
                  </a:lnTo>
                  <a:lnTo>
                    <a:pt x="12965" y="5598"/>
                  </a:lnTo>
                  <a:lnTo>
                    <a:pt x="12679" y="5520"/>
                  </a:lnTo>
                  <a:lnTo>
                    <a:pt x="12497" y="5494"/>
                  </a:lnTo>
                  <a:lnTo>
                    <a:pt x="12106" y="5494"/>
                  </a:lnTo>
                  <a:lnTo>
                    <a:pt x="11950" y="5520"/>
                  </a:lnTo>
                  <a:lnTo>
                    <a:pt x="11638" y="5598"/>
                  </a:lnTo>
                  <a:lnTo>
                    <a:pt x="11429" y="5702"/>
                  </a:lnTo>
                  <a:lnTo>
                    <a:pt x="11221" y="5832"/>
                  </a:lnTo>
                  <a:lnTo>
                    <a:pt x="11065" y="5936"/>
                  </a:lnTo>
                  <a:lnTo>
                    <a:pt x="10883" y="6014"/>
                  </a:lnTo>
                  <a:lnTo>
                    <a:pt x="10674" y="6067"/>
                  </a:lnTo>
                  <a:lnTo>
                    <a:pt x="10414" y="6093"/>
                  </a:lnTo>
                  <a:lnTo>
                    <a:pt x="10128" y="6067"/>
                  </a:lnTo>
                  <a:lnTo>
                    <a:pt x="9919" y="6014"/>
                  </a:lnTo>
                  <a:lnTo>
                    <a:pt x="9763" y="5936"/>
                  </a:lnTo>
                  <a:lnTo>
                    <a:pt x="9581" y="5832"/>
                  </a:lnTo>
                  <a:lnTo>
                    <a:pt x="9399" y="5702"/>
                  </a:lnTo>
                  <a:lnTo>
                    <a:pt x="9164" y="5598"/>
                  </a:lnTo>
                  <a:lnTo>
                    <a:pt x="8878" y="5520"/>
                  </a:lnTo>
                  <a:lnTo>
                    <a:pt x="8696" y="5494"/>
                  </a:lnTo>
                  <a:lnTo>
                    <a:pt x="8305" y="5494"/>
                  </a:lnTo>
                  <a:lnTo>
                    <a:pt x="8149" y="5520"/>
                  </a:lnTo>
                  <a:lnTo>
                    <a:pt x="7837" y="5598"/>
                  </a:lnTo>
                  <a:lnTo>
                    <a:pt x="7628" y="5702"/>
                  </a:lnTo>
                  <a:lnTo>
                    <a:pt x="7420" y="5832"/>
                  </a:lnTo>
                  <a:lnTo>
                    <a:pt x="7264" y="5936"/>
                  </a:lnTo>
                  <a:lnTo>
                    <a:pt x="7082" y="6014"/>
                  </a:lnTo>
                  <a:lnTo>
                    <a:pt x="6873" y="6067"/>
                  </a:lnTo>
                  <a:lnTo>
                    <a:pt x="6613" y="6093"/>
                  </a:lnTo>
                  <a:lnTo>
                    <a:pt x="6327" y="6067"/>
                  </a:lnTo>
                  <a:lnTo>
                    <a:pt x="6118" y="6014"/>
                  </a:lnTo>
                  <a:lnTo>
                    <a:pt x="5962" y="5936"/>
                  </a:lnTo>
                  <a:lnTo>
                    <a:pt x="5780" y="5832"/>
                  </a:lnTo>
                  <a:lnTo>
                    <a:pt x="5598" y="5702"/>
                  </a:lnTo>
                  <a:lnTo>
                    <a:pt x="5363" y="5598"/>
                  </a:lnTo>
                  <a:lnTo>
                    <a:pt x="5077" y="5520"/>
                  </a:lnTo>
                  <a:lnTo>
                    <a:pt x="4895" y="5494"/>
                  </a:lnTo>
                  <a:lnTo>
                    <a:pt x="4504" y="5494"/>
                  </a:lnTo>
                  <a:lnTo>
                    <a:pt x="4348" y="5520"/>
                  </a:lnTo>
                  <a:lnTo>
                    <a:pt x="4062" y="5598"/>
                  </a:lnTo>
                  <a:lnTo>
                    <a:pt x="3827" y="5702"/>
                  </a:lnTo>
                  <a:lnTo>
                    <a:pt x="3619" y="5832"/>
                  </a:lnTo>
                  <a:lnTo>
                    <a:pt x="3463" y="5936"/>
                  </a:lnTo>
                  <a:lnTo>
                    <a:pt x="3281" y="6014"/>
                  </a:lnTo>
                  <a:lnTo>
                    <a:pt x="3072" y="6067"/>
                  </a:lnTo>
                  <a:lnTo>
                    <a:pt x="2812" y="6093"/>
                  </a:lnTo>
                  <a:lnTo>
                    <a:pt x="2526" y="6067"/>
                  </a:lnTo>
                  <a:lnTo>
                    <a:pt x="2317" y="6014"/>
                  </a:lnTo>
                  <a:lnTo>
                    <a:pt x="2161" y="5936"/>
                  </a:lnTo>
                  <a:lnTo>
                    <a:pt x="1979" y="5832"/>
                  </a:lnTo>
                  <a:lnTo>
                    <a:pt x="1745" y="5702"/>
                  </a:lnTo>
                  <a:lnTo>
                    <a:pt x="1614" y="5624"/>
                  </a:lnTo>
                  <a:lnTo>
                    <a:pt x="1458" y="5572"/>
                  </a:lnTo>
                  <a:lnTo>
                    <a:pt x="1406" y="5546"/>
                  </a:lnTo>
                  <a:lnTo>
                    <a:pt x="1380" y="5494"/>
                  </a:lnTo>
                  <a:lnTo>
                    <a:pt x="1354" y="5442"/>
                  </a:lnTo>
                  <a:lnTo>
                    <a:pt x="1380" y="5364"/>
                  </a:lnTo>
                  <a:lnTo>
                    <a:pt x="1614" y="4947"/>
                  </a:lnTo>
                  <a:close/>
                  <a:moveTo>
                    <a:pt x="12315" y="5988"/>
                  </a:moveTo>
                  <a:lnTo>
                    <a:pt x="12575" y="6014"/>
                  </a:lnTo>
                  <a:lnTo>
                    <a:pt x="12783" y="6067"/>
                  </a:lnTo>
                  <a:lnTo>
                    <a:pt x="12965" y="6145"/>
                  </a:lnTo>
                  <a:lnTo>
                    <a:pt x="13122" y="6249"/>
                  </a:lnTo>
                  <a:lnTo>
                    <a:pt x="13330" y="6379"/>
                  </a:lnTo>
                  <a:lnTo>
                    <a:pt x="13538" y="6483"/>
                  </a:lnTo>
                  <a:lnTo>
                    <a:pt x="13824" y="6561"/>
                  </a:lnTo>
                  <a:lnTo>
                    <a:pt x="14007" y="6587"/>
                  </a:lnTo>
                  <a:lnTo>
                    <a:pt x="14397" y="6587"/>
                  </a:lnTo>
                  <a:lnTo>
                    <a:pt x="14579" y="6561"/>
                  </a:lnTo>
                  <a:lnTo>
                    <a:pt x="14866" y="6483"/>
                  </a:lnTo>
                  <a:lnTo>
                    <a:pt x="15100" y="6379"/>
                  </a:lnTo>
                  <a:lnTo>
                    <a:pt x="15282" y="6249"/>
                  </a:lnTo>
                  <a:lnTo>
                    <a:pt x="15465" y="6145"/>
                  </a:lnTo>
                  <a:lnTo>
                    <a:pt x="15673" y="6067"/>
                  </a:lnTo>
                  <a:lnTo>
                    <a:pt x="15673" y="6093"/>
                  </a:lnTo>
                  <a:lnTo>
                    <a:pt x="15673" y="6691"/>
                  </a:lnTo>
                  <a:lnTo>
                    <a:pt x="15647" y="6822"/>
                  </a:lnTo>
                  <a:lnTo>
                    <a:pt x="15569" y="6926"/>
                  </a:lnTo>
                  <a:lnTo>
                    <a:pt x="15465" y="7004"/>
                  </a:lnTo>
                  <a:lnTo>
                    <a:pt x="15334" y="7030"/>
                  </a:lnTo>
                  <a:lnTo>
                    <a:pt x="1667" y="7030"/>
                  </a:lnTo>
                  <a:lnTo>
                    <a:pt x="1536" y="7004"/>
                  </a:lnTo>
                  <a:lnTo>
                    <a:pt x="1432" y="6926"/>
                  </a:lnTo>
                  <a:lnTo>
                    <a:pt x="1354" y="6822"/>
                  </a:lnTo>
                  <a:lnTo>
                    <a:pt x="1328" y="6691"/>
                  </a:lnTo>
                  <a:lnTo>
                    <a:pt x="1328" y="6093"/>
                  </a:lnTo>
                  <a:lnTo>
                    <a:pt x="1354" y="6067"/>
                  </a:lnTo>
                  <a:lnTo>
                    <a:pt x="1536" y="6145"/>
                  </a:lnTo>
                  <a:lnTo>
                    <a:pt x="1719" y="6249"/>
                  </a:lnTo>
                  <a:lnTo>
                    <a:pt x="1927" y="6379"/>
                  </a:lnTo>
                  <a:lnTo>
                    <a:pt x="2161" y="6483"/>
                  </a:lnTo>
                  <a:lnTo>
                    <a:pt x="2448" y="6561"/>
                  </a:lnTo>
                  <a:lnTo>
                    <a:pt x="2604" y="6587"/>
                  </a:lnTo>
                  <a:lnTo>
                    <a:pt x="2994" y="6587"/>
                  </a:lnTo>
                  <a:lnTo>
                    <a:pt x="3177" y="6561"/>
                  </a:lnTo>
                  <a:lnTo>
                    <a:pt x="3463" y="6483"/>
                  </a:lnTo>
                  <a:lnTo>
                    <a:pt x="3697" y="6379"/>
                  </a:lnTo>
                  <a:lnTo>
                    <a:pt x="3879" y="6249"/>
                  </a:lnTo>
                  <a:lnTo>
                    <a:pt x="4062" y="6145"/>
                  </a:lnTo>
                  <a:lnTo>
                    <a:pt x="4218" y="6067"/>
                  </a:lnTo>
                  <a:lnTo>
                    <a:pt x="4426" y="6014"/>
                  </a:lnTo>
                  <a:lnTo>
                    <a:pt x="4713" y="5988"/>
                  </a:lnTo>
                  <a:lnTo>
                    <a:pt x="4973" y="6014"/>
                  </a:lnTo>
                  <a:lnTo>
                    <a:pt x="5181" y="6067"/>
                  </a:lnTo>
                  <a:lnTo>
                    <a:pt x="5363" y="6145"/>
                  </a:lnTo>
                  <a:lnTo>
                    <a:pt x="5520" y="6249"/>
                  </a:lnTo>
                  <a:lnTo>
                    <a:pt x="5728" y="6379"/>
                  </a:lnTo>
                  <a:lnTo>
                    <a:pt x="5962" y="6483"/>
                  </a:lnTo>
                  <a:lnTo>
                    <a:pt x="6249" y="6561"/>
                  </a:lnTo>
                  <a:lnTo>
                    <a:pt x="6405" y="6587"/>
                  </a:lnTo>
                  <a:lnTo>
                    <a:pt x="6795" y="6587"/>
                  </a:lnTo>
                  <a:lnTo>
                    <a:pt x="6978" y="6561"/>
                  </a:lnTo>
                  <a:lnTo>
                    <a:pt x="7264" y="6483"/>
                  </a:lnTo>
                  <a:lnTo>
                    <a:pt x="7498" y="6379"/>
                  </a:lnTo>
                  <a:lnTo>
                    <a:pt x="7680" y="6249"/>
                  </a:lnTo>
                  <a:lnTo>
                    <a:pt x="7863" y="6145"/>
                  </a:lnTo>
                  <a:lnTo>
                    <a:pt x="8019" y="6067"/>
                  </a:lnTo>
                  <a:lnTo>
                    <a:pt x="8227" y="6014"/>
                  </a:lnTo>
                  <a:lnTo>
                    <a:pt x="8514" y="5988"/>
                  </a:lnTo>
                  <a:lnTo>
                    <a:pt x="8774" y="6014"/>
                  </a:lnTo>
                  <a:lnTo>
                    <a:pt x="8982" y="6067"/>
                  </a:lnTo>
                  <a:lnTo>
                    <a:pt x="9164" y="6145"/>
                  </a:lnTo>
                  <a:lnTo>
                    <a:pt x="9321" y="6249"/>
                  </a:lnTo>
                  <a:lnTo>
                    <a:pt x="9529" y="6379"/>
                  </a:lnTo>
                  <a:lnTo>
                    <a:pt x="9737" y="6483"/>
                  </a:lnTo>
                  <a:lnTo>
                    <a:pt x="10050" y="6561"/>
                  </a:lnTo>
                  <a:lnTo>
                    <a:pt x="10206" y="6587"/>
                  </a:lnTo>
                  <a:lnTo>
                    <a:pt x="10596" y="6587"/>
                  </a:lnTo>
                  <a:lnTo>
                    <a:pt x="10778" y="6561"/>
                  </a:lnTo>
                  <a:lnTo>
                    <a:pt x="11065" y="6483"/>
                  </a:lnTo>
                  <a:lnTo>
                    <a:pt x="11299" y="6379"/>
                  </a:lnTo>
                  <a:lnTo>
                    <a:pt x="11481" y="6249"/>
                  </a:lnTo>
                  <a:lnTo>
                    <a:pt x="11638" y="6145"/>
                  </a:lnTo>
                  <a:lnTo>
                    <a:pt x="11820" y="6067"/>
                  </a:lnTo>
                  <a:lnTo>
                    <a:pt x="12028" y="6014"/>
                  </a:lnTo>
                  <a:lnTo>
                    <a:pt x="12315" y="5988"/>
                  </a:lnTo>
                  <a:close/>
                  <a:moveTo>
                    <a:pt x="13356" y="7524"/>
                  </a:moveTo>
                  <a:lnTo>
                    <a:pt x="11169" y="8384"/>
                  </a:lnTo>
                  <a:lnTo>
                    <a:pt x="10987" y="8436"/>
                  </a:lnTo>
                  <a:lnTo>
                    <a:pt x="10778" y="8462"/>
                  </a:lnTo>
                  <a:lnTo>
                    <a:pt x="10570" y="8436"/>
                  </a:lnTo>
                  <a:lnTo>
                    <a:pt x="10362" y="8384"/>
                  </a:lnTo>
                  <a:lnTo>
                    <a:pt x="8253" y="7524"/>
                  </a:lnTo>
                  <a:close/>
                  <a:moveTo>
                    <a:pt x="15777" y="7524"/>
                  </a:moveTo>
                  <a:lnTo>
                    <a:pt x="15829" y="7577"/>
                  </a:lnTo>
                  <a:lnTo>
                    <a:pt x="15855" y="7629"/>
                  </a:lnTo>
                  <a:lnTo>
                    <a:pt x="15881" y="7681"/>
                  </a:lnTo>
                  <a:lnTo>
                    <a:pt x="15881" y="9112"/>
                  </a:lnTo>
                  <a:lnTo>
                    <a:pt x="15855" y="9165"/>
                  </a:lnTo>
                  <a:lnTo>
                    <a:pt x="15829" y="9217"/>
                  </a:lnTo>
                  <a:lnTo>
                    <a:pt x="15777" y="9269"/>
                  </a:lnTo>
                  <a:lnTo>
                    <a:pt x="1224" y="9269"/>
                  </a:lnTo>
                  <a:lnTo>
                    <a:pt x="1172" y="9217"/>
                  </a:lnTo>
                  <a:lnTo>
                    <a:pt x="1146" y="9165"/>
                  </a:lnTo>
                  <a:lnTo>
                    <a:pt x="1120" y="9112"/>
                  </a:lnTo>
                  <a:lnTo>
                    <a:pt x="1120" y="7681"/>
                  </a:lnTo>
                  <a:lnTo>
                    <a:pt x="1146" y="7629"/>
                  </a:lnTo>
                  <a:lnTo>
                    <a:pt x="1172" y="7577"/>
                  </a:lnTo>
                  <a:lnTo>
                    <a:pt x="1224" y="7524"/>
                  </a:lnTo>
                  <a:lnTo>
                    <a:pt x="6925" y="7524"/>
                  </a:lnTo>
                  <a:lnTo>
                    <a:pt x="10180" y="8852"/>
                  </a:lnTo>
                  <a:lnTo>
                    <a:pt x="10466" y="8930"/>
                  </a:lnTo>
                  <a:lnTo>
                    <a:pt x="10778" y="8956"/>
                  </a:lnTo>
                  <a:lnTo>
                    <a:pt x="11065" y="8930"/>
                  </a:lnTo>
                  <a:lnTo>
                    <a:pt x="11351" y="8852"/>
                  </a:lnTo>
                  <a:lnTo>
                    <a:pt x="14736" y="7524"/>
                  </a:lnTo>
                  <a:close/>
                  <a:moveTo>
                    <a:pt x="3437" y="1"/>
                  </a:moveTo>
                  <a:lnTo>
                    <a:pt x="3098" y="27"/>
                  </a:lnTo>
                  <a:lnTo>
                    <a:pt x="2734" y="79"/>
                  </a:lnTo>
                  <a:lnTo>
                    <a:pt x="2422" y="157"/>
                  </a:lnTo>
                  <a:lnTo>
                    <a:pt x="2109" y="287"/>
                  </a:lnTo>
                  <a:lnTo>
                    <a:pt x="1797" y="417"/>
                  </a:lnTo>
                  <a:lnTo>
                    <a:pt x="1510" y="599"/>
                  </a:lnTo>
                  <a:lnTo>
                    <a:pt x="1250" y="782"/>
                  </a:lnTo>
                  <a:lnTo>
                    <a:pt x="1016" y="1016"/>
                  </a:lnTo>
                  <a:lnTo>
                    <a:pt x="781" y="1250"/>
                  </a:lnTo>
                  <a:lnTo>
                    <a:pt x="573" y="1511"/>
                  </a:lnTo>
                  <a:lnTo>
                    <a:pt x="417" y="1797"/>
                  </a:lnTo>
                  <a:lnTo>
                    <a:pt x="261" y="2109"/>
                  </a:lnTo>
                  <a:lnTo>
                    <a:pt x="157" y="2422"/>
                  </a:lnTo>
                  <a:lnTo>
                    <a:pt x="52" y="2760"/>
                  </a:lnTo>
                  <a:lnTo>
                    <a:pt x="0" y="3099"/>
                  </a:lnTo>
                  <a:lnTo>
                    <a:pt x="0" y="3437"/>
                  </a:lnTo>
                  <a:lnTo>
                    <a:pt x="0" y="3489"/>
                  </a:lnTo>
                  <a:lnTo>
                    <a:pt x="26" y="3723"/>
                  </a:lnTo>
                  <a:lnTo>
                    <a:pt x="78" y="3958"/>
                  </a:lnTo>
                  <a:lnTo>
                    <a:pt x="183" y="4166"/>
                  </a:lnTo>
                  <a:lnTo>
                    <a:pt x="313" y="4374"/>
                  </a:lnTo>
                  <a:lnTo>
                    <a:pt x="469" y="4531"/>
                  </a:lnTo>
                  <a:lnTo>
                    <a:pt x="651" y="4687"/>
                  </a:lnTo>
                  <a:lnTo>
                    <a:pt x="860" y="4791"/>
                  </a:lnTo>
                  <a:lnTo>
                    <a:pt x="1094" y="4869"/>
                  </a:lnTo>
                  <a:lnTo>
                    <a:pt x="938" y="5129"/>
                  </a:lnTo>
                  <a:lnTo>
                    <a:pt x="886" y="5259"/>
                  </a:lnTo>
                  <a:lnTo>
                    <a:pt x="860" y="5416"/>
                  </a:lnTo>
                  <a:lnTo>
                    <a:pt x="886" y="5546"/>
                  </a:lnTo>
                  <a:lnTo>
                    <a:pt x="912" y="5676"/>
                  </a:lnTo>
                  <a:lnTo>
                    <a:pt x="938" y="5728"/>
                  </a:lnTo>
                  <a:lnTo>
                    <a:pt x="860" y="5910"/>
                  </a:lnTo>
                  <a:lnTo>
                    <a:pt x="833" y="6093"/>
                  </a:lnTo>
                  <a:lnTo>
                    <a:pt x="833" y="6691"/>
                  </a:lnTo>
                  <a:lnTo>
                    <a:pt x="860" y="6795"/>
                  </a:lnTo>
                  <a:lnTo>
                    <a:pt x="860" y="6926"/>
                  </a:lnTo>
                  <a:lnTo>
                    <a:pt x="964" y="7108"/>
                  </a:lnTo>
                  <a:lnTo>
                    <a:pt x="833" y="7212"/>
                  </a:lnTo>
                  <a:lnTo>
                    <a:pt x="729" y="7368"/>
                  </a:lnTo>
                  <a:lnTo>
                    <a:pt x="651" y="7524"/>
                  </a:lnTo>
                  <a:lnTo>
                    <a:pt x="625" y="7707"/>
                  </a:lnTo>
                  <a:lnTo>
                    <a:pt x="625" y="9112"/>
                  </a:lnTo>
                  <a:lnTo>
                    <a:pt x="651" y="9295"/>
                  </a:lnTo>
                  <a:lnTo>
                    <a:pt x="547" y="9295"/>
                  </a:lnTo>
                  <a:lnTo>
                    <a:pt x="443" y="9347"/>
                  </a:lnTo>
                  <a:lnTo>
                    <a:pt x="339" y="9399"/>
                  </a:lnTo>
                  <a:lnTo>
                    <a:pt x="261" y="9477"/>
                  </a:lnTo>
                  <a:lnTo>
                    <a:pt x="209" y="9555"/>
                  </a:lnTo>
                  <a:lnTo>
                    <a:pt x="157" y="9659"/>
                  </a:lnTo>
                  <a:lnTo>
                    <a:pt x="105" y="9763"/>
                  </a:lnTo>
                  <a:lnTo>
                    <a:pt x="105" y="9867"/>
                  </a:lnTo>
                  <a:lnTo>
                    <a:pt x="105" y="10596"/>
                  </a:lnTo>
                  <a:lnTo>
                    <a:pt x="131" y="10857"/>
                  </a:lnTo>
                  <a:lnTo>
                    <a:pt x="157" y="11091"/>
                  </a:lnTo>
                  <a:lnTo>
                    <a:pt x="209" y="11325"/>
                  </a:lnTo>
                  <a:lnTo>
                    <a:pt x="287" y="11560"/>
                  </a:lnTo>
                  <a:lnTo>
                    <a:pt x="417" y="11768"/>
                  </a:lnTo>
                  <a:lnTo>
                    <a:pt x="521" y="11950"/>
                  </a:lnTo>
                  <a:lnTo>
                    <a:pt x="677" y="12132"/>
                  </a:lnTo>
                  <a:lnTo>
                    <a:pt x="833" y="12289"/>
                  </a:lnTo>
                  <a:lnTo>
                    <a:pt x="1016" y="12445"/>
                  </a:lnTo>
                  <a:lnTo>
                    <a:pt x="1224" y="12575"/>
                  </a:lnTo>
                  <a:lnTo>
                    <a:pt x="1432" y="12679"/>
                  </a:lnTo>
                  <a:lnTo>
                    <a:pt x="1667" y="12783"/>
                  </a:lnTo>
                  <a:lnTo>
                    <a:pt x="1927" y="12861"/>
                  </a:lnTo>
                  <a:lnTo>
                    <a:pt x="2187" y="12913"/>
                  </a:lnTo>
                  <a:lnTo>
                    <a:pt x="2448" y="12939"/>
                  </a:lnTo>
                  <a:lnTo>
                    <a:pt x="3905" y="12939"/>
                  </a:lnTo>
                  <a:lnTo>
                    <a:pt x="3984" y="12887"/>
                  </a:lnTo>
                  <a:lnTo>
                    <a:pt x="4036" y="12809"/>
                  </a:lnTo>
                  <a:lnTo>
                    <a:pt x="4062" y="12705"/>
                  </a:lnTo>
                  <a:lnTo>
                    <a:pt x="4036" y="12601"/>
                  </a:lnTo>
                  <a:lnTo>
                    <a:pt x="3984" y="12523"/>
                  </a:lnTo>
                  <a:lnTo>
                    <a:pt x="3905" y="12471"/>
                  </a:lnTo>
                  <a:lnTo>
                    <a:pt x="3801" y="12445"/>
                  </a:lnTo>
                  <a:lnTo>
                    <a:pt x="2474" y="12445"/>
                  </a:lnTo>
                  <a:lnTo>
                    <a:pt x="2239" y="12419"/>
                  </a:lnTo>
                  <a:lnTo>
                    <a:pt x="2005" y="12367"/>
                  </a:lnTo>
                  <a:lnTo>
                    <a:pt x="1797" y="12289"/>
                  </a:lnTo>
                  <a:lnTo>
                    <a:pt x="1588" y="12211"/>
                  </a:lnTo>
                  <a:lnTo>
                    <a:pt x="1406" y="12106"/>
                  </a:lnTo>
                  <a:lnTo>
                    <a:pt x="1250" y="12002"/>
                  </a:lnTo>
                  <a:lnTo>
                    <a:pt x="1120" y="11872"/>
                  </a:lnTo>
                  <a:lnTo>
                    <a:pt x="990" y="11742"/>
                  </a:lnTo>
                  <a:lnTo>
                    <a:pt x="886" y="11586"/>
                  </a:lnTo>
                  <a:lnTo>
                    <a:pt x="807" y="11430"/>
                  </a:lnTo>
                  <a:lnTo>
                    <a:pt x="729" y="11273"/>
                  </a:lnTo>
                  <a:lnTo>
                    <a:pt x="677" y="11117"/>
                  </a:lnTo>
                  <a:lnTo>
                    <a:pt x="625" y="10935"/>
                  </a:lnTo>
                  <a:lnTo>
                    <a:pt x="599" y="10779"/>
                  </a:lnTo>
                  <a:lnTo>
                    <a:pt x="599" y="10596"/>
                  </a:lnTo>
                  <a:lnTo>
                    <a:pt x="599" y="9867"/>
                  </a:lnTo>
                  <a:lnTo>
                    <a:pt x="625" y="9815"/>
                  </a:lnTo>
                  <a:lnTo>
                    <a:pt x="703" y="9789"/>
                  </a:lnTo>
                  <a:lnTo>
                    <a:pt x="16324" y="9789"/>
                  </a:lnTo>
                  <a:lnTo>
                    <a:pt x="16376" y="9815"/>
                  </a:lnTo>
                  <a:lnTo>
                    <a:pt x="16402" y="9867"/>
                  </a:lnTo>
                  <a:lnTo>
                    <a:pt x="16402" y="10596"/>
                  </a:lnTo>
                  <a:lnTo>
                    <a:pt x="16402" y="10779"/>
                  </a:lnTo>
                  <a:lnTo>
                    <a:pt x="16376" y="10935"/>
                  </a:lnTo>
                  <a:lnTo>
                    <a:pt x="16324" y="11117"/>
                  </a:lnTo>
                  <a:lnTo>
                    <a:pt x="16272" y="11273"/>
                  </a:lnTo>
                  <a:lnTo>
                    <a:pt x="16194" y="11430"/>
                  </a:lnTo>
                  <a:lnTo>
                    <a:pt x="16115" y="11586"/>
                  </a:lnTo>
                  <a:lnTo>
                    <a:pt x="16011" y="11742"/>
                  </a:lnTo>
                  <a:lnTo>
                    <a:pt x="15881" y="11872"/>
                  </a:lnTo>
                  <a:lnTo>
                    <a:pt x="15751" y="12002"/>
                  </a:lnTo>
                  <a:lnTo>
                    <a:pt x="15595" y="12106"/>
                  </a:lnTo>
                  <a:lnTo>
                    <a:pt x="15413" y="12211"/>
                  </a:lnTo>
                  <a:lnTo>
                    <a:pt x="15230" y="12289"/>
                  </a:lnTo>
                  <a:lnTo>
                    <a:pt x="14996" y="12367"/>
                  </a:lnTo>
                  <a:lnTo>
                    <a:pt x="14788" y="12419"/>
                  </a:lnTo>
                  <a:lnTo>
                    <a:pt x="14527" y="12445"/>
                  </a:lnTo>
                  <a:lnTo>
                    <a:pt x="4947" y="12445"/>
                  </a:lnTo>
                  <a:lnTo>
                    <a:pt x="4843" y="12471"/>
                  </a:lnTo>
                  <a:lnTo>
                    <a:pt x="4765" y="12523"/>
                  </a:lnTo>
                  <a:lnTo>
                    <a:pt x="4713" y="12601"/>
                  </a:lnTo>
                  <a:lnTo>
                    <a:pt x="4687" y="12705"/>
                  </a:lnTo>
                  <a:lnTo>
                    <a:pt x="4713" y="12809"/>
                  </a:lnTo>
                  <a:lnTo>
                    <a:pt x="4765" y="12887"/>
                  </a:lnTo>
                  <a:lnTo>
                    <a:pt x="4843" y="12939"/>
                  </a:lnTo>
                  <a:lnTo>
                    <a:pt x="14553" y="12939"/>
                  </a:lnTo>
                  <a:lnTo>
                    <a:pt x="14814" y="12913"/>
                  </a:lnTo>
                  <a:lnTo>
                    <a:pt x="15074" y="12861"/>
                  </a:lnTo>
                  <a:lnTo>
                    <a:pt x="15334" y="12783"/>
                  </a:lnTo>
                  <a:lnTo>
                    <a:pt x="15569" y="12679"/>
                  </a:lnTo>
                  <a:lnTo>
                    <a:pt x="15777" y="12575"/>
                  </a:lnTo>
                  <a:lnTo>
                    <a:pt x="15985" y="12445"/>
                  </a:lnTo>
                  <a:lnTo>
                    <a:pt x="16168" y="12289"/>
                  </a:lnTo>
                  <a:lnTo>
                    <a:pt x="16324" y="12132"/>
                  </a:lnTo>
                  <a:lnTo>
                    <a:pt x="16480" y="11950"/>
                  </a:lnTo>
                  <a:lnTo>
                    <a:pt x="16610" y="11768"/>
                  </a:lnTo>
                  <a:lnTo>
                    <a:pt x="16714" y="11560"/>
                  </a:lnTo>
                  <a:lnTo>
                    <a:pt x="16792" y="11325"/>
                  </a:lnTo>
                  <a:lnTo>
                    <a:pt x="16844" y="11091"/>
                  </a:lnTo>
                  <a:lnTo>
                    <a:pt x="16897" y="10857"/>
                  </a:lnTo>
                  <a:lnTo>
                    <a:pt x="16897" y="10596"/>
                  </a:lnTo>
                  <a:lnTo>
                    <a:pt x="16897" y="9867"/>
                  </a:lnTo>
                  <a:lnTo>
                    <a:pt x="16897" y="9763"/>
                  </a:lnTo>
                  <a:lnTo>
                    <a:pt x="16870" y="9659"/>
                  </a:lnTo>
                  <a:lnTo>
                    <a:pt x="16818" y="9555"/>
                  </a:lnTo>
                  <a:lnTo>
                    <a:pt x="16740" y="9477"/>
                  </a:lnTo>
                  <a:lnTo>
                    <a:pt x="16662" y="9399"/>
                  </a:lnTo>
                  <a:lnTo>
                    <a:pt x="16558" y="9347"/>
                  </a:lnTo>
                  <a:lnTo>
                    <a:pt x="16454" y="9295"/>
                  </a:lnTo>
                  <a:lnTo>
                    <a:pt x="16350" y="9295"/>
                  </a:lnTo>
                  <a:lnTo>
                    <a:pt x="16376" y="9112"/>
                  </a:lnTo>
                  <a:lnTo>
                    <a:pt x="16376" y="7707"/>
                  </a:lnTo>
                  <a:lnTo>
                    <a:pt x="16350" y="7524"/>
                  </a:lnTo>
                  <a:lnTo>
                    <a:pt x="16298" y="7368"/>
                  </a:lnTo>
                  <a:lnTo>
                    <a:pt x="16194" y="7212"/>
                  </a:lnTo>
                  <a:lnTo>
                    <a:pt x="16037" y="7108"/>
                  </a:lnTo>
                  <a:lnTo>
                    <a:pt x="16142" y="6926"/>
                  </a:lnTo>
                  <a:lnTo>
                    <a:pt x="16168" y="6795"/>
                  </a:lnTo>
                  <a:lnTo>
                    <a:pt x="16168" y="6691"/>
                  </a:lnTo>
                  <a:lnTo>
                    <a:pt x="16168" y="6093"/>
                  </a:lnTo>
                  <a:lnTo>
                    <a:pt x="16142" y="5910"/>
                  </a:lnTo>
                  <a:lnTo>
                    <a:pt x="16063" y="5728"/>
                  </a:lnTo>
                  <a:lnTo>
                    <a:pt x="16089" y="5676"/>
                  </a:lnTo>
                  <a:lnTo>
                    <a:pt x="16142" y="5546"/>
                  </a:lnTo>
                  <a:lnTo>
                    <a:pt x="16142" y="5416"/>
                  </a:lnTo>
                  <a:lnTo>
                    <a:pt x="16115" y="5259"/>
                  </a:lnTo>
                  <a:lnTo>
                    <a:pt x="16063" y="5129"/>
                  </a:lnTo>
                  <a:lnTo>
                    <a:pt x="15907" y="4869"/>
                  </a:lnTo>
                  <a:lnTo>
                    <a:pt x="16142" y="4791"/>
                  </a:lnTo>
                  <a:lnTo>
                    <a:pt x="16350" y="4687"/>
                  </a:lnTo>
                  <a:lnTo>
                    <a:pt x="16532" y="4531"/>
                  </a:lnTo>
                  <a:lnTo>
                    <a:pt x="16688" y="4374"/>
                  </a:lnTo>
                  <a:lnTo>
                    <a:pt x="16818" y="4166"/>
                  </a:lnTo>
                  <a:lnTo>
                    <a:pt x="16923" y="3958"/>
                  </a:lnTo>
                  <a:lnTo>
                    <a:pt x="17001" y="3723"/>
                  </a:lnTo>
                  <a:lnTo>
                    <a:pt x="17001" y="3489"/>
                  </a:lnTo>
                  <a:lnTo>
                    <a:pt x="17001" y="3437"/>
                  </a:lnTo>
                  <a:lnTo>
                    <a:pt x="17001" y="3099"/>
                  </a:lnTo>
                  <a:lnTo>
                    <a:pt x="16949" y="2760"/>
                  </a:lnTo>
                  <a:lnTo>
                    <a:pt x="16844" y="2422"/>
                  </a:lnTo>
                  <a:lnTo>
                    <a:pt x="16740" y="2109"/>
                  </a:lnTo>
                  <a:lnTo>
                    <a:pt x="16584" y="1797"/>
                  </a:lnTo>
                  <a:lnTo>
                    <a:pt x="16428" y="1511"/>
                  </a:lnTo>
                  <a:lnTo>
                    <a:pt x="16220" y="1250"/>
                  </a:lnTo>
                  <a:lnTo>
                    <a:pt x="16011" y="1016"/>
                  </a:lnTo>
                  <a:lnTo>
                    <a:pt x="15751" y="782"/>
                  </a:lnTo>
                  <a:lnTo>
                    <a:pt x="15491" y="599"/>
                  </a:lnTo>
                  <a:lnTo>
                    <a:pt x="15204" y="417"/>
                  </a:lnTo>
                  <a:lnTo>
                    <a:pt x="14918" y="287"/>
                  </a:lnTo>
                  <a:lnTo>
                    <a:pt x="14579" y="157"/>
                  </a:lnTo>
                  <a:lnTo>
                    <a:pt x="14267" y="79"/>
                  </a:lnTo>
                  <a:lnTo>
                    <a:pt x="13929" y="27"/>
                  </a:lnTo>
                  <a:lnTo>
                    <a:pt x="13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89"/>
                                        </p:tgtEl>
                                        <p:attrNameLst>
                                          <p:attrName>style.visibility</p:attrName>
                                        </p:attrNameLst>
                                      </p:cBhvr>
                                      <p:to>
                                        <p:strVal val="visible"/>
                                      </p:to>
                                    </p:set>
                                    <p:animEffect transition="in" filter="fade">
                                      <p:cBhvr>
                                        <p:cTn id="7" dur="1000"/>
                                        <p:tgtEl>
                                          <p:spTgt spid="1289"/>
                                        </p:tgtEl>
                                      </p:cBhvr>
                                    </p:animEffect>
                                  </p:childTnLst>
                                </p:cTn>
                              </p:par>
                              <p:par>
                                <p:cTn id="8" presetID="10" presetClass="entr" presetSubtype="0"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1000"/>
                                        <p:tgtEl>
                                          <p:spTgt spid="31"/>
                                        </p:tgtEl>
                                      </p:cBhvr>
                                    </p:animEffect>
                                  </p:childTnLst>
                                </p:cTn>
                              </p:par>
                              <p:par>
                                <p:cTn id="11" presetID="10" presetClass="entr" presetSubtype="0" fill="hold"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1000"/>
                                        <p:tgtEl>
                                          <p:spTgt spid="41"/>
                                        </p:tgtEl>
                                      </p:cBhvr>
                                    </p:animEffect>
                                  </p:childTnLst>
                                </p:cTn>
                              </p:par>
                              <p:par>
                                <p:cTn id="14" presetID="10" presetClass="entr" presetSubtype="0" fill="hold" nodeType="with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fade">
                                      <p:cBhvr>
                                        <p:cTn id="16" dur="10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5"/>
        <p:cNvGrpSpPr/>
        <p:nvPr/>
      </p:nvGrpSpPr>
      <p:grpSpPr>
        <a:xfrm>
          <a:off x="0" y="0"/>
          <a:ext cx="0" cy="0"/>
          <a:chOff x="0" y="0"/>
          <a:chExt cx="0" cy="0"/>
        </a:xfrm>
      </p:grpSpPr>
      <p:sp>
        <p:nvSpPr>
          <p:cNvPr id="1236" name="Google Shape;1236;p44"/>
          <p:cNvSpPr txBox="1">
            <a:spLocks noGrp="1"/>
          </p:cNvSpPr>
          <p:nvPr>
            <p:ph type="title"/>
          </p:nvPr>
        </p:nvSpPr>
        <p:spPr>
          <a:xfrm>
            <a:off x="3020926" y="2008498"/>
            <a:ext cx="5079466" cy="7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Diagram</a:t>
            </a:r>
            <a:endParaRPr dirty="0"/>
          </a:p>
        </p:txBody>
      </p:sp>
      <p:sp>
        <p:nvSpPr>
          <p:cNvPr id="1237" name="Google Shape;1237;p44"/>
          <p:cNvSpPr txBox="1">
            <a:spLocks noGrp="1"/>
          </p:cNvSpPr>
          <p:nvPr>
            <p:ph type="subTitle" idx="1"/>
          </p:nvPr>
        </p:nvSpPr>
        <p:spPr>
          <a:xfrm>
            <a:off x="3033312" y="2896730"/>
            <a:ext cx="4347000" cy="3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smtClean="0"/>
              <a:t>Menampilkan Diagram apa saja yang di gunakan</a:t>
            </a:r>
            <a:endParaRPr dirty="0"/>
          </a:p>
        </p:txBody>
      </p:sp>
      <p:sp>
        <p:nvSpPr>
          <p:cNvPr id="1238" name="Google Shape;1238;p44"/>
          <p:cNvSpPr/>
          <p:nvPr/>
        </p:nvSpPr>
        <p:spPr>
          <a:xfrm rot="82075" flipH="1">
            <a:off x="1775918" y="2049927"/>
            <a:ext cx="1097113" cy="1043642"/>
          </a:xfrm>
          <a:custGeom>
            <a:avLst/>
            <a:gdLst/>
            <a:ahLst/>
            <a:cxnLst/>
            <a:rect l="l" t="t" r="r" b="b"/>
            <a:pathLst>
              <a:path w="8381" h="9262" extrusionOk="0">
                <a:moveTo>
                  <a:pt x="4431" y="0"/>
                </a:moveTo>
                <a:cubicBezTo>
                  <a:pt x="4060" y="0"/>
                  <a:pt x="3680" y="67"/>
                  <a:pt x="3302" y="203"/>
                </a:cubicBezTo>
                <a:cubicBezTo>
                  <a:pt x="2213" y="598"/>
                  <a:pt x="1645" y="1452"/>
                  <a:pt x="1256" y="2468"/>
                </a:cubicBezTo>
                <a:cubicBezTo>
                  <a:pt x="1113" y="2843"/>
                  <a:pt x="941" y="3195"/>
                  <a:pt x="705" y="3520"/>
                </a:cubicBezTo>
                <a:cubicBezTo>
                  <a:pt x="151" y="4285"/>
                  <a:pt x="1" y="5128"/>
                  <a:pt x="214" y="6044"/>
                </a:cubicBezTo>
                <a:cubicBezTo>
                  <a:pt x="609" y="7752"/>
                  <a:pt x="2004" y="8960"/>
                  <a:pt x="3857" y="9219"/>
                </a:cubicBezTo>
                <a:cubicBezTo>
                  <a:pt x="4055" y="9247"/>
                  <a:pt x="4251" y="9262"/>
                  <a:pt x="4443" y="9262"/>
                </a:cubicBezTo>
                <a:cubicBezTo>
                  <a:pt x="5009" y="9262"/>
                  <a:pt x="5547" y="9133"/>
                  <a:pt x="6065" y="8831"/>
                </a:cubicBezTo>
                <a:cubicBezTo>
                  <a:pt x="7675" y="7897"/>
                  <a:pt x="8360" y="6466"/>
                  <a:pt x="8363" y="4909"/>
                </a:cubicBezTo>
                <a:cubicBezTo>
                  <a:pt x="8380" y="3919"/>
                  <a:pt x="8253" y="3218"/>
                  <a:pt x="7825" y="2600"/>
                </a:cubicBezTo>
                <a:cubicBezTo>
                  <a:pt x="7507" y="2145"/>
                  <a:pt x="7191" y="1691"/>
                  <a:pt x="6859" y="1245"/>
                </a:cubicBezTo>
                <a:cubicBezTo>
                  <a:pt x="6249" y="430"/>
                  <a:pt x="5372" y="0"/>
                  <a:pt x="4431" y="0"/>
                </a:cubicBezTo>
                <a:close/>
              </a:path>
            </a:pathLst>
          </a:custGeom>
          <a:solidFill>
            <a:schemeClr val="accent5">
              <a:alpha val="1348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9" name="Google Shape;1239;p44"/>
          <p:cNvSpPr txBox="1">
            <a:spLocks noGrp="1"/>
          </p:cNvSpPr>
          <p:nvPr>
            <p:ph type="title" idx="2"/>
          </p:nvPr>
        </p:nvSpPr>
        <p:spPr>
          <a:xfrm>
            <a:off x="1780427" y="2297390"/>
            <a:ext cx="1088100"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a:t>
            </a:r>
            <a:r>
              <a:rPr lang="id-ID" dirty="0"/>
              <a:t>3</a:t>
            </a:r>
            <a:endParaRPr dirty="0"/>
          </a:p>
        </p:txBody>
      </p:sp>
      <p:sp>
        <p:nvSpPr>
          <p:cNvPr id="1240" name="Google Shape;1240;p44"/>
          <p:cNvSpPr txBox="1">
            <a:spLocks noGrp="1"/>
          </p:cNvSpPr>
          <p:nvPr>
            <p:ph type="ctrTitle" idx="4294967295"/>
          </p:nvPr>
        </p:nvSpPr>
        <p:spPr>
          <a:xfrm>
            <a:off x="4657559"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241" name="Google Shape;1241;p44"/>
          <p:cNvSpPr txBox="1">
            <a:spLocks noGrp="1"/>
          </p:cNvSpPr>
          <p:nvPr>
            <p:ph type="ctrTitle" idx="4294967295"/>
          </p:nvPr>
        </p:nvSpPr>
        <p:spPr>
          <a:xfrm>
            <a:off x="3503641" y="4738825"/>
            <a:ext cx="982800" cy="183000"/>
          </a:xfrm>
          <a:prstGeom prst="rect">
            <a:avLst/>
          </a:prstGeom>
          <a:solidFill>
            <a:schemeClr val="accent1"/>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Tree>
    <p:extLst>
      <p:ext uri="{BB962C8B-B14F-4D97-AF65-F5344CB8AC3E}">
        <p14:creationId xmlns:p14="http://schemas.microsoft.com/office/powerpoint/2010/main" val="333189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36"/>
                                        </p:tgtEl>
                                        <p:attrNameLst>
                                          <p:attrName>style.visibility</p:attrName>
                                        </p:attrNameLst>
                                      </p:cBhvr>
                                      <p:to>
                                        <p:strVal val="visible"/>
                                      </p:to>
                                    </p:set>
                                    <p:animEffect transition="in" filter="fade">
                                      <p:cBhvr>
                                        <p:cTn id="7" dur="1000"/>
                                        <p:tgtEl>
                                          <p:spTgt spid="1236"/>
                                        </p:tgtEl>
                                      </p:cBhvr>
                                    </p:animEffect>
                                  </p:childTnLst>
                                </p:cTn>
                              </p:par>
                              <p:par>
                                <p:cTn id="8" presetID="10" presetClass="entr" presetSubtype="0" fill="hold" nodeType="withEffect">
                                  <p:stCondLst>
                                    <p:cond delay="0"/>
                                  </p:stCondLst>
                                  <p:childTnLst>
                                    <p:set>
                                      <p:cBhvr>
                                        <p:cTn id="9" dur="1" fill="hold">
                                          <p:stCondLst>
                                            <p:cond delay="0"/>
                                          </p:stCondLst>
                                        </p:cTn>
                                        <p:tgtEl>
                                          <p:spTgt spid="1237"/>
                                        </p:tgtEl>
                                        <p:attrNameLst>
                                          <p:attrName>style.visibility</p:attrName>
                                        </p:attrNameLst>
                                      </p:cBhvr>
                                      <p:to>
                                        <p:strVal val="visible"/>
                                      </p:to>
                                    </p:set>
                                    <p:animEffect transition="in" filter="fade">
                                      <p:cBhvr>
                                        <p:cTn id="10" dur="1000"/>
                                        <p:tgtEl>
                                          <p:spTgt spid="1237"/>
                                        </p:tgtEl>
                                      </p:cBhvr>
                                    </p:animEffect>
                                  </p:childTnLst>
                                </p:cTn>
                              </p:par>
                              <p:par>
                                <p:cTn id="11" presetID="10" presetClass="entr" presetSubtype="0" fill="hold" nodeType="withEffect">
                                  <p:stCondLst>
                                    <p:cond delay="0"/>
                                  </p:stCondLst>
                                  <p:childTnLst>
                                    <p:set>
                                      <p:cBhvr>
                                        <p:cTn id="12" dur="1" fill="hold">
                                          <p:stCondLst>
                                            <p:cond delay="0"/>
                                          </p:stCondLst>
                                        </p:cTn>
                                        <p:tgtEl>
                                          <p:spTgt spid="1238"/>
                                        </p:tgtEl>
                                        <p:attrNameLst>
                                          <p:attrName>style.visibility</p:attrName>
                                        </p:attrNameLst>
                                      </p:cBhvr>
                                      <p:to>
                                        <p:strVal val="visible"/>
                                      </p:to>
                                    </p:set>
                                    <p:animEffect transition="in" filter="fade">
                                      <p:cBhvr>
                                        <p:cTn id="13" dur="1000"/>
                                        <p:tgtEl>
                                          <p:spTgt spid="1238"/>
                                        </p:tgtEl>
                                      </p:cBhvr>
                                    </p:animEffect>
                                  </p:childTnLst>
                                </p:cTn>
                              </p:par>
                              <p:par>
                                <p:cTn id="14" presetID="10" presetClass="entr" presetSubtype="0" fill="hold" nodeType="withEffect">
                                  <p:stCondLst>
                                    <p:cond delay="0"/>
                                  </p:stCondLst>
                                  <p:childTnLst>
                                    <p:set>
                                      <p:cBhvr>
                                        <p:cTn id="15" dur="1" fill="hold">
                                          <p:stCondLst>
                                            <p:cond delay="0"/>
                                          </p:stCondLst>
                                        </p:cTn>
                                        <p:tgtEl>
                                          <p:spTgt spid="1239"/>
                                        </p:tgtEl>
                                        <p:attrNameLst>
                                          <p:attrName>style.visibility</p:attrName>
                                        </p:attrNameLst>
                                      </p:cBhvr>
                                      <p:to>
                                        <p:strVal val="visible"/>
                                      </p:to>
                                    </p:set>
                                    <p:animEffect transition="in" filter="fade">
                                      <p:cBhvr>
                                        <p:cTn id="16" dur="1000"/>
                                        <p:tgtEl>
                                          <p:spTgt spid="1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2"/>
        <p:cNvGrpSpPr/>
        <p:nvPr/>
      </p:nvGrpSpPr>
      <p:grpSpPr>
        <a:xfrm>
          <a:off x="0" y="0"/>
          <a:ext cx="0" cy="0"/>
          <a:chOff x="0" y="0"/>
          <a:chExt cx="0" cy="0"/>
        </a:xfrm>
      </p:grpSpPr>
      <p:sp>
        <p:nvSpPr>
          <p:cNvPr id="1403" name="Google Shape;1403;p49"/>
          <p:cNvSpPr txBox="1">
            <a:spLocks noGrp="1"/>
          </p:cNvSpPr>
          <p:nvPr>
            <p:ph type="title" idx="8"/>
          </p:nvPr>
        </p:nvSpPr>
        <p:spPr>
          <a:xfrm>
            <a:off x="720000" y="530352"/>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t>Diagram yang di pakai</a:t>
            </a:r>
            <a:endParaRPr dirty="0"/>
          </a:p>
        </p:txBody>
      </p:sp>
      <p:sp>
        <p:nvSpPr>
          <p:cNvPr id="1416" name="Google Shape;1416;p49"/>
          <p:cNvSpPr txBox="1">
            <a:spLocks noGrp="1"/>
          </p:cNvSpPr>
          <p:nvPr>
            <p:ph type="ctrTitle" idx="4294967295"/>
          </p:nvPr>
        </p:nvSpPr>
        <p:spPr>
          <a:xfrm>
            <a:off x="4657559"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uFill>
                  <a:noFill/>
                </a:uFill>
                <a:hlinkClick r:id="" action="ppaction://hlinkshowjump?jump=nextslide"/>
              </a:rPr>
              <a:t>Next </a:t>
            </a:r>
            <a:r>
              <a:rPr lang="en" sz="1800">
                <a:solidFill>
                  <a:schemeClr val="accent2"/>
                </a:solidFill>
                <a:uFill>
                  <a:noFill/>
                </a:uFill>
                <a:hlinkClick r:id="" action="ppaction://hlinkshowjump?jump=next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&gt;&gt;</a:t>
            </a:r>
            <a:endParaRPr sz="1800">
              <a:solidFill>
                <a:schemeClr val="accent2"/>
              </a:solidFill>
            </a:endParaRPr>
          </a:p>
        </p:txBody>
      </p:sp>
      <p:sp>
        <p:nvSpPr>
          <p:cNvPr id="1417" name="Google Shape;1417;p49"/>
          <p:cNvSpPr txBox="1">
            <a:spLocks noGrp="1"/>
          </p:cNvSpPr>
          <p:nvPr>
            <p:ph type="ctrTitle" idx="4294967295"/>
          </p:nvPr>
        </p:nvSpPr>
        <p:spPr>
          <a:xfrm>
            <a:off x="3503641" y="4738825"/>
            <a:ext cx="982800" cy="183000"/>
          </a:xfrm>
          <a:prstGeom prst="rect">
            <a:avLst/>
          </a:prstGeom>
          <a:solidFill>
            <a:schemeClr val="dk2"/>
          </a:solidFill>
        </p:spPr>
        <p:txBody>
          <a:bodyPr spcFirstLastPara="1" wrap="square" lIns="0" tIns="91425" rIns="0" bIns="91425" anchor="ctr" anchorCtr="0">
            <a:noAutofit/>
          </a:bodyPr>
          <a:lstStyle/>
          <a:p>
            <a:pPr marL="0" lvl="0" indent="0" algn="l" rtl="0">
              <a:spcBef>
                <a:spcPts val="0"/>
              </a:spcBef>
              <a:spcAft>
                <a:spcPts val="0"/>
              </a:spcAft>
              <a:buNone/>
            </a:pPr>
            <a:r>
              <a:rPr lang="en" sz="1800">
                <a:solidFill>
                  <a:schemeClr val="accent2"/>
                </a:solidFill>
                <a:uFill>
                  <a:noFill/>
                </a:uFill>
                <a:hlinkClick r:id="" action="ppaction://hlinkshowjump?jump=previousslide">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&lt;&lt;</a:t>
            </a:r>
            <a:r>
              <a:rPr lang="en" sz="1800">
                <a:uFill>
                  <a:noFill/>
                </a:uFill>
                <a:hlinkClick r:id="" action="ppaction://hlinkshowjump?jump=previousslide"/>
              </a:rPr>
              <a:t> Previous</a:t>
            </a:r>
            <a:endParaRPr sz="1800"/>
          </a:p>
        </p:txBody>
      </p:sp>
      <p:sp>
        <p:nvSpPr>
          <p:cNvPr id="1456" name="Google Shape;1456;p49"/>
          <p:cNvSpPr/>
          <p:nvPr/>
        </p:nvSpPr>
        <p:spPr>
          <a:xfrm>
            <a:off x="3551713" y="968050"/>
            <a:ext cx="2040575" cy="67046"/>
          </a:xfrm>
          <a:custGeom>
            <a:avLst/>
            <a:gdLst/>
            <a:ahLst/>
            <a:cxnLst/>
            <a:rect l="l" t="t" r="r" b="b"/>
            <a:pathLst>
              <a:path w="81623" h="7078" extrusionOk="0">
                <a:moveTo>
                  <a:pt x="31634" y="0"/>
                </a:moveTo>
                <a:lnTo>
                  <a:pt x="29668" y="18"/>
                </a:lnTo>
                <a:lnTo>
                  <a:pt x="27685" y="36"/>
                </a:lnTo>
                <a:lnTo>
                  <a:pt x="25719" y="90"/>
                </a:lnTo>
                <a:lnTo>
                  <a:pt x="23735" y="161"/>
                </a:lnTo>
                <a:lnTo>
                  <a:pt x="21769" y="250"/>
                </a:lnTo>
                <a:lnTo>
                  <a:pt x="19803" y="340"/>
                </a:lnTo>
                <a:lnTo>
                  <a:pt x="17837" y="483"/>
                </a:lnTo>
                <a:lnTo>
                  <a:pt x="16729" y="554"/>
                </a:lnTo>
                <a:lnTo>
                  <a:pt x="15639" y="661"/>
                </a:lnTo>
                <a:lnTo>
                  <a:pt x="14549" y="769"/>
                </a:lnTo>
                <a:lnTo>
                  <a:pt x="13459" y="876"/>
                </a:lnTo>
                <a:lnTo>
                  <a:pt x="12386" y="1019"/>
                </a:lnTo>
                <a:lnTo>
                  <a:pt x="11296" y="1162"/>
                </a:lnTo>
                <a:lnTo>
                  <a:pt x="10224" y="1341"/>
                </a:lnTo>
                <a:lnTo>
                  <a:pt x="9151" y="1519"/>
                </a:lnTo>
                <a:lnTo>
                  <a:pt x="8079" y="1716"/>
                </a:lnTo>
                <a:lnTo>
                  <a:pt x="7007" y="1930"/>
                </a:lnTo>
                <a:lnTo>
                  <a:pt x="5934" y="2163"/>
                </a:lnTo>
                <a:lnTo>
                  <a:pt x="4880" y="2413"/>
                </a:lnTo>
                <a:lnTo>
                  <a:pt x="3826" y="2681"/>
                </a:lnTo>
                <a:lnTo>
                  <a:pt x="2771" y="2985"/>
                </a:lnTo>
                <a:lnTo>
                  <a:pt x="1717" y="3289"/>
                </a:lnTo>
                <a:lnTo>
                  <a:pt x="662" y="3628"/>
                </a:lnTo>
                <a:lnTo>
                  <a:pt x="573" y="3664"/>
                </a:lnTo>
                <a:lnTo>
                  <a:pt x="501" y="3718"/>
                </a:lnTo>
                <a:lnTo>
                  <a:pt x="412" y="3789"/>
                </a:lnTo>
                <a:lnTo>
                  <a:pt x="340" y="3878"/>
                </a:lnTo>
                <a:lnTo>
                  <a:pt x="287" y="3968"/>
                </a:lnTo>
                <a:lnTo>
                  <a:pt x="233" y="4075"/>
                </a:lnTo>
                <a:lnTo>
                  <a:pt x="144" y="4307"/>
                </a:lnTo>
                <a:lnTo>
                  <a:pt x="72" y="4575"/>
                </a:lnTo>
                <a:lnTo>
                  <a:pt x="37" y="4861"/>
                </a:lnTo>
                <a:lnTo>
                  <a:pt x="1" y="5165"/>
                </a:lnTo>
                <a:lnTo>
                  <a:pt x="19" y="5469"/>
                </a:lnTo>
                <a:lnTo>
                  <a:pt x="37" y="5755"/>
                </a:lnTo>
                <a:lnTo>
                  <a:pt x="90" y="6041"/>
                </a:lnTo>
                <a:lnTo>
                  <a:pt x="162" y="6291"/>
                </a:lnTo>
                <a:lnTo>
                  <a:pt x="233" y="6523"/>
                </a:lnTo>
                <a:lnTo>
                  <a:pt x="340" y="6684"/>
                </a:lnTo>
                <a:lnTo>
                  <a:pt x="394" y="6756"/>
                </a:lnTo>
                <a:lnTo>
                  <a:pt x="466" y="6827"/>
                </a:lnTo>
                <a:lnTo>
                  <a:pt x="519" y="6863"/>
                </a:lnTo>
                <a:lnTo>
                  <a:pt x="591" y="6881"/>
                </a:lnTo>
                <a:lnTo>
                  <a:pt x="680" y="6899"/>
                </a:lnTo>
                <a:lnTo>
                  <a:pt x="752" y="6881"/>
                </a:lnTo>
                <a:lnTo>
                  <a:pt x="1681" y="6631"/>
                </a:lnTo>
                <a:lnTo>
                  <a:pt x="2610" y="6416"/>
                </a:lnTo>
                <a:lnTo>
                  <a:pt x="3540" y="6202"/>
                </a:lnTo>
                <a:lnTo>
                  <a:pt x="4487" y="5987"/>
                </a:lnTo>
                <a:lnTo>
                  <a:pt x="5416" y="5809"/>
                </a:lnTo>
                <a:lnTo>
                  <a:pt x="6363" y="5630"/>
                </a:lnTo>
                <a:lnTo>
                  <a:pt x="7311" y="5469"/>
                </a:lnTo>
                <a:lnTo>
                  <a:pt x="8258" y="5326"/>
                </a:lnTo>
                <a:lnTo>
                  <a:pt x="9205" y="5183"/>
                </a:lnTo>
                <a:lnTo>
                  <a:pt x="10134" y="5058"/>
                </a:lnTo>
                <a:lnTo>
                  <a:pt x="12047" y="4826"/>
                </a:lnTo>
                <a:lnTo>
                  <a:pt x="13941" y="4629"/>
                </a:lnTo>
                <a:lnTo>
                  <a:pt x="15853" y="4486"/>
                </a:lnTo>
                <a:lnTo>
                  <a:pt x="17766" y="4361"/>
                </a:lnTo>
                <a:lnTo>
                  <a:pt x="19660" y="4272"/>
                </a:lnTo>
                <a:lnTo>
                  <a:pt x="21590" y="4200"/>
                </a:lnTo>
                <a:lnTo>
                  <a:pt x="23503" y="4164"/>
                </a:lnTo>
                <a:lnTo>
                  <a:pt x="25415" y="4129"/>
                </a:lnTo>
                <a:lnTo>
                  <a:pt x="27327" y="4111"/>
                </a:lnTo>
                <a:lnTo>
                  <a:pt x="31152" y="4111"/>
                </a:lnTo>
                <a:lnTo>
                  <a:pt x="33136" y="4129"/>
                </a:lnTo>
                <a:lnTo>
                  <a:pt x="35119" y="4146"/>
                </a:lnTo>
                <a:lnTo>
                  <a:pt x="37103" y="4182"/>
                </a:lnTo>
                <a:lnTo>
                  <a:pt x="39087" y="4218"/>
                </a:lnTo>
                <a:lnTo>
                  <a:pt x="41071" y="4272"/>
                </a:lnTo>
                <a:lnTo>
                  <a:pt x="43055" y="4343"/>
                </a:lnTo>
                <a:lnTo>
                  <a:pt x="45038" y="4415"/>
                </a:lnTo>
                <a:lnTo>
                  <a:pt x="47022" y="4504"/>
                </a:lnTo>
                <a:lnTo>
                  <a:pt x="49006" y="4593"/>
                </a:lnTo>
                <a:lnTo>
                  <a:pt x="50972" y="4701"/>
                </a:lnTo>
                <a:lnTo>
                  <a:pt x="52956" y="4826"/>
                </a:lnTo>
                <a:lnTo>
                  <a:pt x="54939" y="4951"/>
                </a:lnTo>
                <a:lnTo>
                  <a:pt x="56905" y="5094"/>
                </a:lnTo>
                <a:lnTo>
                  <a:pt x="58889" y="5255"/>
                </a:lnTo>
                <a:lnTo>
                  <a:pt x="60873" y="5415"/>
                </a:lnTo>
                <a:lnTo>
                  <a:pt x="62839" y="5594"/>
                </a:lnTo>
                <a:lnTo>
                  <a:pt x="67325" y="6005"/>
                </a:lnTo>
                <a:lnTo>
                  <a:pt x="69577" y="6220"/>
                </a:lnTo>
                <a:lnTo>
                  <a:pt x="71811" y="6452"/>
                </a:lnTo>
                <a:lnTo>
                  <a:pt x="72954" y="6577"/>
                </a:lnTo>
                <a:lnTo>
                  <a:pt x="74098" y="6720"/>
                </a:lnTo>
                <a:lnTo>
                  <a:pt x="75260" y="6863"/>
                </a:lnTo>
                <a:lnTo>
                  <a:pt x="76439" y="6970"/>
                </a:lnTo>
                <a:lnTo>
                  <a:pt x="77029" y="7024"/>
                </a:lnTo>
                <a:lnTo>
                  <a:pt x="77601" y="7042"/>
                </a:lnTo>
                <a:lnTo>
                  <a:pt x="78191" y="7078"/>
                </a:lnTo>
                <a:lnTo>
                  <a:pt x="78781" y="7078"/>
                </a:lnTo>
                <a:lnTo>
                  <a:pt x="79353" y="7060"/>
                </a:lnTo>
                <a:lnTo>
                  <a:pt x="79925" y="7024"/>
                </a:lnTo>
                <a:lnTo>
                  <a:pt x="80496" y="6970"/>
                </a:lnTo>
                <a:lnTo>
                  <a:pt x="81050" y="6881"/>
                </a:lnTo>
                <a:lnTo>
                  <a:pt x="81122" y="6863"/>
                </a:lnTo>
                <a:lnTo>
                  <a:pt x="81193" y="6827"/>
                </a:lnTo>
                <a:lnTo>
                  <a:pt x="81247" y="6792"/>
                </a:lnTo>
                <a:lnTo>
                  <a:pt x="81301" y="6738"/>
                </a:lnTo>
                <a:lnTo>
                  <a:pt x="81408" y="6613"/>
                </a:lnTo>
                <a:lnTo>
                  <a:pt x="81479" y="6470"/>
                </a:lnTo>
                <a:lnTo>
                  <a:pt x="81551" y="6291"/>
                </a:lnTo>
                <a:lnTo>
                  <a:pt x="81587" y="6095"/>
                </a:lnTo>
                <a:lnTo>
                  <a:pt x="81622" y="5880"/>
                </a:lnTo>
                <a:lnTo>
                  <a:pt x="81622" y="5666"/>
                </a:lnTo>
                <a:lnTo>
                  <a:pt x="81622" y="5433"/>
                </a:lnTo>
                <a:lnTo>
                  <a:pt x="81604" y="5219"/>
                </a:lnTo>
                <a:lnTo>
                  <a:pt x="81551" y="5004"/>
                </a:lnTo>
                <a:lnTo>
                  <a:pt x="81497" y="4826"/>
                </a:lnTo>
                <a:lnTo>
                  <a:pt x="81444" y="4647"/>
                </a:lnTo>
                <a:lnTo>
                  <a:pt x="81354" y="4504"/>
                </a:lnTo>
                <a:lnTo>
                  <a:pt x="81247" y="4397"/>
                </a:lnTo>
                <a:lnTo>
                  <a:pt x="81140" y="4325"/>
                </a:lnTo>
                <a:lnTo>
                  <a:pt x="80693" y="4129"/>
                </a:lnTo>
                <a:lnTo>
                  <a:pt x="80246" y="3950"/>
                </a:lnTo>
                <a:lnTo>
                  <a:pt x="79782" y="3789"/>
                </a:lnTo>
                <a:lnTo>
                  <a:pt x="79317" y="3646"/>
                </a:lnTo>
                <a:lnTo>
                  <a:pt x="78852" y="3521"/>
                </a:lnTo>
                <a:lnTo>
                  <a:pt x="78388" y="3414"/>
                </a:lnTo>
                <a:lnTo>
                  <a:pt x="77422" y="3199"/>
                </a:lnTo>
                <a:lnTo>
                  <a:pt x="76457" y="3021"/>
                </a:lnTo>
                <a:lnTo>
                  <a:pt x="75492" y="2878"/>
                </a:lnTo>
                <a:lnTo>
                  <a:pt x="73562" y="2609"/>
                </a:lnTo>
                <a:lnTo>
                  <a:pt x="71560" y="2324"/>
                </a:lnTo>
                <a:lnTo>
                  <a:pt x="69559" y="2073"/>
                </a:lnTo>
                <a:lnTo>
                  <a:pt x="67539" y="1841"/>
                </a:lnTo>
                <a:lnTo>
                  <a:pt x="65520" y="1644"/>
                </a:lnTo>
                <a:lnTo>
                  <a:pt x="63518" y="1448"/>
                </a:lnTo>
                <a:lnTo>
                  <a:pt x="61498" y="1269"/>
                </a:lnTo>
                <a:lnTo>
                  <a:pt x="59479" y="1108"/>
                </a:lnTo>
                <a:lnTo>
                  <a:pt x="57477" y="965"/>
                </a:lnTo>
                <a:lnTo>
                  <a:pt x="55458" y="822"/>
                </a:lnTo>
                <a:lnTo>
                  <a:pt x="53438" y="697"/>
                </a:lnTo>
                <a:lnTo>
                  <a:pt x="49399" y="483"/>
                </a:lnTo>
                <a:lnTo>
                  <a:pt x="45467" y="304"/>
                </a:lnTo>
                <a:lnTo>
                  <a:pt x="41518" y="161"/>
                </a:lnTo>
                <a:lnTo>
                  <a:pt x="39534" y="107"/>
                </a:lnTo>
                <a:lnTo>
                  <a:pt x="37568" y="54"/>
                </a:lnTo>
                <a:lnTo>
                  <a:pt x="35584" y="18"/>
                </a:lnTo>
                <a:lnTo>
                  <a:pt x="33618" y="0"/>
                </a:lnTo>
                <a:close/>
              </a:path>
            </a:pathLst>
          </a:custGeom>
          <a:solidFill>
            <a:schemeClr val="accent6">
              <a:alpha val="21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9810" y="1347614"/>
            <a:ext cx="4457258" cy="24365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4048" y="1347614"/>
            <a:ext cx="1362075" cy="1104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15896" y="2565866"/>
            <a:ext cx="1371600" cy="198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48264" y="1062180"/>
            <a:ext cx="1371600" cy="1419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6"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48264" y="2565866"/>
            <a:ext cx="1381125" cy="198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9" name="TextBox 68"/>
          <p:cNvSpPr txBox="1"/>
          <p:nvPr/>
        </p:nvSpPr>
        <p:spPr>
          <a:xfrm>
            <a:off x="1232482" y="3924103"/>
            <a:ext cx="2771913" cy="523220"/>
          </a:xfrm>
          <a:prstGeom prst="rect">
            <a:avLst/>
          </a:prstGeom>
          <a:noFill/>
        </p:spPr>
        <p:txBody>
          <a:bodyPr wrap="none" rtlCol="0">
            <a:spAutoFit/>
          </a:bodyPr>
          <a:lstStyle/>
          <a:p>
            <a:r>
              <a:rPr lang="id-ID" dirty="0" smtClean="0">
                <a:latin typeface="Poppins" pitchFamily="2" charset="0"/>
                <a:cs typeface="Poppins" pitchFamily="2" charset="0"/>
              </a:rPr>
              <a:t>- Customer            - Pelayan</a:t>
            </a:r>
            <a:br>
              <a:rPr lang="id-ID" dirty="0" smtClean="0">
                <a:latin typeface="Poppins" pitchFamily="2" charset="0"/>
                <a:cs typeface="Poppins" pitchFamily="2" charset="0"/>
              </a:rPr>
            </a:br>
            <a:r>
              <a:rPr lang="id-ID" dirty="0" smtClean="0">
                <a:latin typeface="Poppins" pitchFamily="2" charset="0"/>
                <a:cs typeface="Poppins" pitchFamily="2" charset="0"/>
              </a:rPr>
              <a:t>- Aplikasi                 - Restoran</a:t>
            </a:r>
            <a:endParaRPr lang="id-ID" dirty="0">
              <a:latin typeface="Poppins" pitchFamily="2" charset="0"/>
              <a:cs typeface="Poppins" pitchFamily="2"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Fast Food Digital Menu Board XL by Slidesgo">
  <a:themeElements>
    <a:clrScheme name="Simple Light">
      <a:dk1>
        <a:srgbClr val="363636"/>
      </a:dk1>
      <a:lt1>
        <a:srgbClr val="FFFFFF"/>
      </a:lt1>
      <a:dk2>
        <a:srgbClr val="FFF3E0"/>
      </a:dk2>
      <a:lt2>
        <a:srgbClr val="E1F2FC"/>
      </a:lt2>
      <a:accent1>
        <a:srgbClr val="FAD4CF"/>
      </a:accent1>
      <a:accent2>
        <a:srgbClr val="FF3333"/>
      </a:accent2>
      <a:accent3>
        <a:srgbClr val="A9DB7F"/>
      </a:accent3>
      <a:accent4>
        <a:srgbClr val="FFCA2C"/>
      </a:accent4>
      <a:accent5>
        <a:srgbClr val="8F2A2A"/>
      </a:accent5>
      <a:accent6>
        <a:srgbClr val="EA9E76"/>
      </a:accent6>
      <a:hlink>
        <a:srgbClr val="3636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TotalTime>
  <Words>339</Words>
  <Application>Microsoft Office PowerPoint</Application>
  <PresentationFormat>On-screen Show (16:9)</PresentationFormat>
  <Paragraphs>91</Paragraphs>
  <Slides>19</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Titillium Web</vt:lpstr>
      <vt:lpstr>Dosis</vt:lpstr>
      <vt:lpstr>Poppins</vt:lpstr>
      <vt:lpstr>Quicksand Medium</vt:lpstr>
      <vt:lpstr>Patrick Hand</vt:lpstr>
      <vt:lpstr>Fast Food Digital Menu Board XL by Slidesgo</vt:lpstr>
      <vt:lpstr>Pesan Makanan Melalui APLIKASI </vt:lpstr>
      <vt:lpstr>INTRODUCTION</vt:lpstr>
      <vt:lpstr>Table Of Content</vt:lpstr>
      <vt:lpstr>Deskripsi &amp; Fitur</vt:lpstr>
      <vt:lpstr>Deskripsi</vt:lpstr>
      <vt:lpstr>Alur Kerja</vt:lpstr>
      <vt:lpstr>Next &gt;&gt;</vt:lpstr>
      <vt:lpstr>Diagram</vt:lpstr>
      <vt:lpstr>Diagram yang di pakai</vt:lpstr>
      <vt:lpstr>User Interface</vt:lpstr>
      <vt:lpstr>Tampilan Awal</vt:lpstr>
      <vt:lpstr>Tampilan Kedua</vt:lpstr>
      <vt:lpstr>Code Program</vt:lpstr>
      <vt:lpstr>Kode Program</vt:lpstr>
      <vt:lpstr>Kode Program</vt:lpstr>
      <vt:lpstr>Kode Program</vt:lpstr>
      <vt:lpstr>OutPut</vt:lpstr>
      <vt:lpstr>OutPut</vt:lpstr>
      <vt:lpstr>Pesan Makanan Melalui APLIKASI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Pesan Makanan Melalui APLIKASI</dc:title>
  <dc:creator>febcom</dc:creator>
  <cp:lastModifiedBy>Raihan GG</cp:lastModifiedBy>
  <cp:revision>14</cp:revision>
  <dcterms:modified xsi:type="dcterms:W3CDTF">2024-01-14T12:23:10Z</dcterms:modified>
</cp:coreProperties>
</file>